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6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9" r:id="rId4"/>
    <p:sldMasterId id="2147483936" r:id="rId5"/>
    <p:sldMasterId id="2147483943" r:id="rId6"/>
    <p:sldMasterId id="2147483965" r:id="rId7"/>
    <p:sldMasterId id="2147483968" r:id="rId8"/>
    <p:sldMasterId id="2147483971" r:id="rId9"/>
    <p:sldMasterId id="2147483976" r:id="rId10"/>
  </p:sldMasterIdLst>
  <p:notesMasterIdLst>
    <p:notesMasterId r:id="rId16"/>
  </p:notesMasterIdLst>
  <p:sldIdLst>
    <p:sldId id="452" r:id="rId11"/>
    <p:sldId id="468" r:id="rId12"/>
    <p:sldId id="391" r:id="rId13"/>
    <p:sldId id="467" r:id="rId14"/>
    <p:sldId id="261" r:id="rId15"/>
  </p:sldIdLst>
  <p:sldSz cx="9144000" cy="6858000" type="screen4x3"/>
  <p:notesSz cx="7315200" cy="9601200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pos="5472" userDrawn="1">
          <p15:clr>
            <a:srgbClr val="A4A3A4"/>
          </p15:clr>
        </p15:guide>
        <p15:guide id="4" pos="3408" userDrawn="1">
          <p15:clr>
            <a:srgbClr val="A4A3A4"/>
          </p15:clr>
        </p15:guide>
        <p15:guide id="5" pos="4368" userDrawn="1">
          <p15:clr>
            <a:srgbClr val="A4A3A4"/>
          </p15:clr>
        </p15:guide>
        <p15:guide id="6" pos="1248" userDrawn="1">
          <p15:clr>
            <a:srgbClr val="A4A3A4"/>
          </p15:clr>
        </p15:guide>
        <p15:guide id="7" orient="horz" pos="139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rvin, Megan - Hoboken" initials="MG" lastIdx="38" clrIdx="0"/>
  <p:cmAuthor id="1" name="Michael, Leah - Indianapolis" initials="LM" lastIdx="9" clrIdx="1"/>
  <p:cmAuthor id="2" name="Heaney, Barbara - Hoboken" initials="BH" lastIdx="3" clrIdx="2"/>
  <p:cmAuthor id="3" name="Perry, Nancy - Hoboken" initials="NP" lastIdx="21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E00B"/>
    <a:srgbClr val="911B21"/>
    <a:srgbClr val="196E78"/>
    <a:srgbClr val="EAEAE9"/>
    <a:srgbClr val="E4E5E3"/>
    <a:srgbClr val="F2F2F1"/>
    <a:srgbClr val="EB97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9768C0-1D12-BC4C-8DEB-E832EB96A849}" v="4" dt="2023-01-22T18:10:15.8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99" autoAdjust="0"/>
    <p:restoredTop sz="64935" autoAdjust="0"/>
  </p:normalViewPr>
  <p:slideViewPr>
    <p:cSldViewPr>
      <p:cViewPr varScale="1">
        <p:scale>
          <a:sx n="75" d="100"/>
          <a:sy n="75" d="100"/>
        </p:scale>
        <p:origin x="2360" y="184"/>
      </p:cViewPr>
      <p:guideLst>
        <p:guide orient="horz" pos="2160"/>
        <p:guide pos="2880"/>
        <p:guide pos="5472"/>
        <p:guide pos="3408"/>
        <p:guide pos="4368"/>
        <p:guide pos="1248"/>
        <p:guide orient="horz" pos="1392"/>
      </p:guideLst>
    </p:cSldViewPr>
  </p:slideViewPr>
  <p:outlineViewPr>
    <p:cViewPr>
      <p:scale>
        <a:sx n="33" d="100"/>
        <a:sy n="33" d="100"/>
      </p:scale>
      <p:origin x="0" y="-21210"/>
    </p:cViewPr>
  </p:outlineViewPr>
  <p:notesTextViewPr>
    <p:cViewPr>
      <p:scale>
        <a:sx n="170" d="100"/>
        <a:sy n="170" d="100"/>
      </p:scale>
      <p:origin x="0" y="0"/>
    </p:cViewPr>
  </p:notesTextViewPr>
  <p:sorterViewPr>
    <p:cViewPr>
      <p:scale>
        <a:sx n="70" d="100"/>
        <a:sy n="70" d="100"/>
      </p:scale>
      <p:origin x="0" y="6254"/>
    </p:cViewPr>
  </p:sorterViewPr>
  <p:notesViewPr>
    <p:cSldViewPr>
      <p:cViewPr varScale="1">
        <p:scale>
          <a:sx n="134" d="100"/>
          <a:sy n="134" d="100"/>
        </p:scale>
        <p:origin x="3184" y="20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microsoft.com/office/2015/10/relationships/revisionInfo" Target="revisionInfo.xml"/><Relationship Id="rId10" Type="http://schemas.openxmlformats.org/officeDocument/2006/relationships/slideMaster" Target="slideMasters/slideMaster7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E194C1A8-DC4B-4329-AF88-FD913597DE85}" type="datetimeFigureOut">
              <a:rPr lang="en-US" smtClean="0"/>
              <a:pPr/>
              <a:t>1/21/24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8073E54-D085-4E2E-B9A5-A53D7E5194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75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073E54-D085-4E2E-B9A5-A53D7E51940E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979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073E54-D085-4E2E-B9A5-A53D7E5194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756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er: Vers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"/>
          <p:cNvSpPr>
            <a:spLocks noGrp="1"/>
          </p:cNvSpPr>
          <p:nvPr>
            <p:ph type="title" hasCustomPrompt="1"/>
          </p:nvPr>
        </p:nvSpPr>
        <p:spPr>
          <a:xfrm>
            <a:off x="152400" y="365125"/>
            <a:ext cx="8839200" cy="1387475"/>
          </a:xfrm>
          <a:prstGeom prst="rect">
            <a:avLst/>
          </a:prstGeom>
        </p:spPr>
        <p:txBody>
          <a:bodyPr anchor="b"/>
          <a:lstStyle>
            <a:lvl1pPr>
              <a:defRPr sz="6200" b="0" i="0" baseline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/>
              <a:t>Click to Edit Book Title</a:t>
            </a:r>
          </a:p>
        </p:txBody>
      </p:sp>
      <p:sp>
        <p:nvSpPr>
          <p:cNvPr id="25" name="Edition"/>
          <p:cNvSpPr>
            <a:spLocks noGrp="1"/>
          </p:cNvSpPr>
          <p:nvPr>
            <p:ph sz="quarter" idx="17" hasCustomPrompt="1"/>
          </p:nvPr>
        </p:nvSpPr>
        <p:spPr>
          <a:xfrm>
            <a:off x="152400" y="1752600"/>
            <a:ext cx="8839200" cy="609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00" b="1" i="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r>
              <a:rPr lang="en-US" sz="2900" b="1" i="0" dirty="0">
                <a:latin typeface="Source Sans Pro" charset="0"/>
                <a:ea typeface="Source Sans Pro" charset="0"/>
                <a:cs typeface="Source Sans Pro" charset="0"/>
              </a:rPr>
              <a:t>Third Edition</a:t>
            </a:r>
            <a:endParaRPr lang="en-US" dirty="0"/>
          </a:p>
        </p:txBody>
      </p:sp>
      <p:sp>
        <p:nvSpPr>
          <p:cNvPr id="27" name="Author"/>
          <p:cNvSpPr>
            <a:spLocks noGrp="1"/>
          </p:cNvSpPr>
          <p:nvPr>
            <p:ph sz="quarter" idx="18" hasCustomPrompt="1"/>
          </p:nvPr>
        </p:nvSpPr>
        <p:spPr>
          <a:xfrm>
            <a:off x="152400" y="2362200"/>
            <a:ext cx="8839200" cy="685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 i="0" baseline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r>
              <a:rPr lang="en-US" b="0" i="0" dirty="0">
                <a:latin typeface="Source Sans Pro" charset="0"/>
                <a:ea typeface="Source Sans Pro" charset="0"/>
                <a:cs typeface="Source Sans Pro" charset="0"/>
              </a:rPr>
              <a:t>David Klein</a:t>
            </a:r>
            <a:endParaRPr lang="en-US" dirty="0"/>
          </a:p>
        </p:txBody>
      </p:sp>
      <p:sp>
        <p:nvSpPr>
          <p:cNvPr id="29" name="CN"/>
          <p:cNvSpPr>
            <a:spLocks noGrp="1"/>
          </p:cNvSpPr>
          <p:nvPr>
            <p:ph sz="quarter" idx="19" hasCustomPrompt="1"/>
          </p:nvPr>
        </p:nvSpPr>
        <p:spPr>
          <a:xfrm>
            <a:off x="152400" y="3733800"/>
            <a:ext cx="8839200" cy="533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 i="0" baseline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r>
              <a:rPr lang="en-US" dirty="0"/>
              <a:t>Chapter 1</a:t>
            </a:r>
          </a:p>
        </p:txBody>
      </p:sp>
      <p:sp>
        <p:nvSpPr>
          <p:cNvPr id="31" name="CT"/>
          <p:cNvSpPr>
            <a:spLocks noGrp="1"/>
          </p:cNvSpPr>
          <p:nvPr>
            <p:ph sz="quarter" idx="20" hasCustomPrompt="1"/>
          </p:nvPr>
        </p:nvSpPr>
        <p:spPr>
          <a:xfrm>
            <a:off x="152400" y="4267200"/>
            <a:ext cx="8839200" cy="24384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800" b="0" i="0">
                <a:latin typeface="Calibri" charset="0"/>
                <a:ea typeface="Calibri" charset="0"/>
                <a:cs typeface="Calibri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Edit Chapter Title</a:t>
            </a:r>
          </a:p>
        </p:txBody>
      </p:sp>
    </p:spTree>
    <p:extLst>
      <p:ext uri="{BB962C8B-B14F-4D97-AF65-F5344CB8AC3E}">
        <p14:creationId xmlns:p14="http://schemas.microsoft.com/office/powerpoint/2010/main" val="82637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utline: Version E2 (double#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777241"/>
            <a:ext cx="8534400" cy="822959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Chapter Outline</a:t>
            </a:r>
          </a:p>
        </p:txBody>
      </p:sp>
      <p:sp>
        <p:nvSpPr>
          <p:cNvPr id="6" name="COBNL"/>
          <p:cNvSpPr>
            <a:spLocks noGrp="1"/>
          </p:cNvSpPr>
          <p:nvPr>
            <p:ph sz="quarter" idx="14" hasCustomPrompt="1"/>
          </p:nvPr>
        </p:nvSpPr>
        <p:spPr>
          <a:xfrm>
            <a:off x="304800" y="1752600"/>
            <a:ext cx="8534400" cy="4343400"/>
          </a:xfrm>
          <a:prstGeom prst="rect">
            <a:avLst/>
          </a:prstGeom>
        </p:spPr>
        <p:txBody>
          <a:bodyPr/>
          <a:lstStyle>
            <a:lvl1pPr marL="803275" indent="-803275">
              <a:buNone/>
              <a:tabLst/>
              <a:defRPr sz="2800" b="0" i="0" baseline="0">
                <a:latin typeface="Calibri" charset="0"/>
                <a:ea typeface="Calibri" charset="0"/>
                <a:cs typeface="Calibri" charset="0"/>
              </a:defRPr>
            </a:lvl1pPr>
            <a:lvl2pPr marL="1143000" indent="-292608">
              <a:buClr>
                <a:schemeClr val="accent2"/>
              </a:buClr>
              <a:defRPr sz="2400" b="0" i="0" baseline="0">
                <a:latin typeface="Calibri" charset="0"/>
                <a:ea typeface="Calibri" charset="0"/>
                <a:cs typeface="Calibri" charset="0"/>
              </a:defRPr>
            </a:lvl2pPr>
            <a:lvl3pPr marL="1143000" marR="0" indent="-292608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2400" b="0" i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defRPr>
            </a:lvl3pPr>
          </a:lstStyle>
          <a:p>
            <a:pPr lvl="0"/>
            <a:r>
              <a:rPr lang="en-US" dirty="0"/>
              <a:t>1.1	This Is a Sample Outline for One-Column and Double-numbered</a:t>
            </a:r>
          </a:p>
          <a:p>
            <a:pPr lvl="1"/>
            <a:r>
              <a:rPr lang="en-US" dirty="0"/>
              <a:t>The H2 Level Does Not Have a Number</a:t>
            </a:r>
          </a:p>
          <a:p>
            <a:pPr lvl="2"/>
            <a:r>
              <a:rPr lang="en-US" dirty="0"/>
              <a:t>One of the Subheadings May Be a Special Feature </a:t>
            </a:r>
          </a:p>
          <a:p>
            <a:pPr lvl="0"/>
            <a:r>
              <a:rPr lang="en-US" dirty="0"/>
              <a:t>10.2	This Outline Has Two Levels</a:t>
            </a:r>
          </a:p>
          <a:p>
            <a:pPr lvl="1"/>
            <a:r>
              <a:rPr lang="en-US" dirty="0"/>
              <a:t>Outline Items Usually Have No Ending Punctuation</a:t>
            </a:r>
          </a:p>
          <a:p>
            <a:pPr lvl="2"/>
            <a:r>
              <a:rPr lang="en-US" dirty="0"/>
              <a:t>Special Feature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104265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utline: Version 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777241"/>
            <a:ext cx="8534400" cy="822959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Chapter Outline</a:t>
            </a:r>
          </a:p>
        </p:txBody>
      </p:sp>
      <p:sp>
        <p:nvSpPr>
          <p:cNvPr id="6" name="COB"/>
          <p:cNvSpPr>
            <a:spLocks noGrp="1"/>
          </p:cNvSpPr>
          <p:nvPr>
            <p:ph sz="quarter" idx="14" hasCustomPrompt="1"/>
          </p:nvPr>
        </p:nvSpPr>
        <p:spPr>
          <a:xfrm>
            <a:off x="304800" y="1752600"/>
            <a:ext cx="8534400" cy="4495800"/>
          </a:xfrm>
          <a:prstGeom prst="rect">
            <a:avLst/>
          </a:prstGeom>
        </p:spPr>
        <p:txBody>
          <a:bodyPr/>
          <a:lstStyle>
            <a:lvl1pPr marL="0" indent="0">
              <a:buFont typeface="+mj-lt"/>
              <a:buNone/>
              <a:tabLst/>
              <a:defRPr sz="2800" b="0" i="0" baseline="0">
                <a:latin typeface="Calibri" charset="0"/>
                <a:ea typeface="Calibri" charset="0"/>
                <a:cs typeface="Calibri" charset="0"/>
              </a:defRPr>
            </a:lvl1pPr>
            <a:lvl2pPr marL="803275" indent="-282575">
              <a:tabLst/>
              <a:defRPr sz="2400" b="0" i="0" baseline="0">
                <a:latin typeface="Calibri" charset="0"/>
                <a:ea typeface="Calibri" charset="0"/>
                <a:cs typeface="Calibri" charset="0"/>
              </a:defRPr>
            </a:lvl2pPr>
            <a:lvl3pPr marL="803275" marR="0" indent="-2825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2400" b="0" i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defRPr>
            </a:lvl3pPr>
          </a:lstStyle>
          <a:p>
            <a:pPr lvl="0"/>
            <a:r>
              <a:rPr lang="en-US" dirty="0"/>
              <a:t>This Is a Sample Outline with No Numbers and One-column</a:t>
            </a:r>
          </a:p>
          <a:p>
            <a:pPr lvl="1"/>
            <a:r>
              <a:rPr lang="en-US" dirty="0"/>
              <a:t>The H2 Level Does Not Have a Number</a:t>
            </a:r>
          </a:p>
          <a:p>
            <a:pPr lvl="2"/>
            <a:r>
              <a:rPr lang="en-US" dirty="0"/>
              <a:t>One of the Subheadings May Be a Special Feature  </a:t>
            </a:r>
          </a:p>
          <a:p>
            <a:pPr lvl="0"/>
            <a:r>
              <a:rPr lang="en-US" dirty="0"/>
              <a:t>This Outline Has Two Levels</a:t>
            </a:r>
          </a:p>
          <a:p>
            <a:pPr lvl="1"/>
            <a:r>
              <a:rPr lang="en-US" dirty="0"/>
              <a:t>Outline Items Usually Have No Ending Punctuation</a:t>
            </a:r>
          </a:p>
          <a:p>
            <a:pPr marL="803275" marR="0" lvl="2" indent="-2825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Special Feature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340378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utline: Version F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777241"/>
            <a:ext cx="8534400" cy="822959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Chapter Outline</a:t>
            </a:r>
          </a:p>
        </p:txBody>
      </p:sp>
      <p:sp>
        <p:nvSpPr>
          <p:cNvPr id="6" name="COBNL"/>
          <p:cNvSpPr>
            <a:spLocks noGrp="1"/>
          </p:cNvSpPr>
          <p:nvPr>
            <p:ph sz="quarter" idx="14" hasCustomPrompt="1"/>
          </p:nvPr>
        </p:nvSpPr>
        <p:spPr>
          <a:xfrm>
            <a:off x="304800" y="1752600"/>
            <a:ext cx="8534400" cy="4419600"/>
          </a:xfrm>
          <a:prstGeom prst="rect">
            <a:avLst/>
          </a:prstGeom>
        </p:spPr>
        <p:txBody>
          <a:bodyPr numCol="2" spcCol="548640"/>
          <a:lstStyle>
            <a:lvl1pPr marL="803275" marR="0" indent="-8032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 b="0" i="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r>
              <a:rPr lang="en-US" dirty="0"/>
              <a:t>1.1	This Is a Sample Outline for Two-Column and Double-numbered</a:t>
            </a:r>
          </a:p>
          <a:p>
            <a:pPr lvl="0"/>
            <a:r>
              <a:rPr lang="en-US" dirty="0"/>
              <a:t>1.2	It is Two-column </a:t>
            </a:r>
          </a:p>
          <a:p>
            <a:pPr lvl="0"/>
            <a:r>
              <a:rPr lang="en-US" dirty="0"/>
              <a:t>1.3	This Outline Has No Sub-lists</a:t>
            </a:r>
          </a:p>
          <a:p>
            <a:pPr lvl="0"/>
            <a:r>
              <a:rPr lang="en-US" dirty="0"/>
              <a:t>1.4	This List Is Double-numbered</a:t>
            </a:r>
          </a:p>
          <a:p>
            <a:pPr lvl="0"/>
            <a:r>
              <a:rPr lang="en-US" dirty="0"/>
              <a:t>1.5	The Outline Slide Has a Footer</a:t>
            </a:r>
          </a:p>
          <a:p>
            <a:pPr lvl="0"/>
            <a:r>
              <a:rPr lang="en-US" dirty="0"/>
              <a:t>1.6	Outline Items Usually Have No Ending Punctuation</a:t>
            </a:r>
          </a:p>
          <a:p>
            <a:pPr marL="803275" marR="0" lvl="0" indent="-8032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1.7	Another Heading</a:t>
            </a:r>
          </a:p>
          <a:p>
            <a:pPr marL="803275" marR="0" lvl="0" indent="-8032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1.8	Another Heading</a:t>
            </a:r>
          </a:p>
          <a:p>
            <a:pPr marL="803275" marR="0" lvl="0" indent="-8032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1.10	Another Heading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20518789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utline: Version F2 (2 text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777241"/>
            <a:ext cx="8534400" cy="822959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Chapter Outline</a:t>
            </a:r>
          </a:p>
        </p:txBody>
      </p:sp>
      <p:sp>
        <p:nvSpPr>
          <p:cNvPr id="6" name="COBNL1"/>
          <p:cNvSpPr>
            <a:spLocks noGrp="1"/>
          </p:cNvSpPr>
          <p:nvPr>
            <p:ph sz="quarter" idx="14" hasCustomPrompt="1"/>
          </p:nvPr>
        </p:nvSpPr>
        <p:spPr>
          <a:xfrm>
            <a:off x="304800" y="1752600"/>
            <a:ext cx="4038600" cy="4419600"/>
          </a:xfrm>
          <a:prstGeom prst="rect">
            <a:avLst/>
          </a:prstGeom>
        </p:spPr>
        <p:txBody>
          <a:bodyPr numCol="1" spcCol="548640"/>
          <a:lstStyle>
            <a:lvl1pPr marL="803275" marR="0" indent="-8032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 b="0" i="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r>
              <a:rPr lang="en-US" dirty="0"/>
              <a:t>1.1	This Is a Sample Outline for Two-Column (2 Boxes) and Double-numbered</a:t>
            </a:r>
          </a:p>
          <a:p>
            <a:pPr lvl="0"/>
            <a:r>
              <a:rPr lang="en-US" dirty="0"/>
              <a:t>1.2	It is Two-column </a:t>
            </a:r>
          </a:p>
          <a:p>
            <a:pPr lvl="0"/>
            <a:r>
              <a:rPr lang="en-US" dirty="0"/>
              <a:t>1.3	This Outline Has No Sub-lists</a:t>
            </a:r>
          </a:p>
          <a:p>
            <a:pPr lvl="0"/>
            <a:r>
              <a:rPr lang="en-US" dirty="0"/>
              <a:t>1.4	This List Is Double-numbered</a:t>
            </a:r>
          </a:p>
        </p:txBody>
      </p:sp>
      <p:sp>
        <p:nvSpPr>
          <p:cNvPr id="7" name="COBNL2"/>
          <p:cNvSpPr>
            <a:spLocks noGrp="1"/>
          </p:cNvSpPr>
          <p:nvPr>
            <p:ph sz="quarter" idx="15" hasCustomPrompt="1"/>
          </p:nvPr>
        </p:nvSpPr>
        <p:spPr>
          <a:xfrm>
            <a:off x="4767262" y="1752600"/>
            <a:ext cx="4038600" cy="4419600"/>
          </a:xfrm>
          <a:prstGeom prst="rect">
            <a:avLst/>
          </a:prstGeom>
        </p:spPr>
        <p:txBody>
          <a:bodyPr numCol="1" spcCol="548640"/>
          <a:lstStyle>
            <a:lvl1pPr marL="803275" marR="0" indent="-8032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 b="0" i="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r>
              <a:rPr lang="en-US" dirty="0"/>
              <a:t>1.5	The Outline Slide Has a Footer</a:t>
            </a:r>
          </a:p>
          <a:p>
            <a:pPr lvl="0"/>
            <a:r>
              <a:rPr lang="en-US" dirty="0"/>
              <a:t>1.6	Outline Items Usually Have No Ending Punctuation</a:t>
            </a:r>
          </a:p>
          <a:p>
            <a:pPr marL="803275" marR="0" lvl="0" indent="-8032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1.7	Another Heading</a:t>
            </a:r>
          </a:p>
          <a:p>
            <a:pPr marL="803275" marR="0" lvl="0" indent="-8032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1.8	Another Heading</a:t>
            </a:r>
          </a:p>
          <a:p>
            <a:pPr marL="803275" marR="0" lvl="0" indent="-8032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1.9	Another Heading</a:t>
            </a:r>
          </a:p>
          <a:p>
            <a:pPr marL="803275" marR="0" lvl="0" indent="-8032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1.10	Another Heading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14100604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utline: Version 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777241"/>
            <a:ext cx="8534400" cy="822959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Chapter Outline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304800" y="1752600"/>
            <a:ext cx="8534400" cy="441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aseline="0"/>
            </a:lvl1pPr>
            <a:lvl2pPr marL="457200" indent="-446088">
              <a:spcBef>
                <a:spcPts val="2000"/>
              </a:spcBef>
              <a:buFont typeface="+mj-lt"/>
              <a:buNone/>
              <a:tabLst/>
              <a:defRPr sz="2800">
                <a:solidFill>
                  <a:schemeClr val="accent2"/>
                </a:solidFill>
              </a:defRPr>
            </a:lvl2pPr>
            <a:lvl3pPr marL="688975" indent="-400050">
              <a:spcBef>
                <a:spcPts val="1000"/>
              </a:spcBef>
              <a:buClr>
                <a:schemeClr val="accent2"/>
              </a:buClr>
              <a:buFont typeface="+mj-lt"/>
              <a:buAutoNum type="arabicPeriod"/>
              <a:tabLst/>
              <a:defRPr sz="2800"/>
            </a:lvl3pPr>
            <a:lvl4pPr marL="1371600" indent="0">
              <a:buNone/>
              <a:defRPr sz="2800"/>
            </a:lvl4pPr>
            <a:lvl5pPr marL="1828800" indent="0">
              <a:buNone/>
              <a:defRPr sz="2800"/>
            </a:lvl5pPr>
          </a:lstStyle>
          <a:p>
            <a:pPr lvl="0"/>
            <a:r>
              <a:rPr lang="en-US" dirty="0"/>
              <a:t>This Is a Sample Outline with No Numbers</a:t>
            </a:r>
          </a:p>
          <a:p>
            <a:pPr lvl="1"/>
            <a:r>
              <a:rPr lang="en-US" dirty="0"/>
              <a:t>Learning Objective</a:t>
            </a:r>
          </a:p>
          <a:p>
            <a:pPr lvl="2"/>
            <a:r>
              <a:rPr lang="en-US" dirty="0"/>
              <a:t>Describe what racial &amp; ethnic group make up Latin America.</a:t>
            </a:r>
          </a:p>
          <a:p>
            <a:pPr lvl="2"/>
            <a:r>
              <a:rPr lang="en-US" dirty="0"/>
              <a:t>Explain Latin American agricultural systems.</a:t>
            </a:r>
          </a:p>
          <a:p>
            <a:pPr lvl="2"/>
            <a:r>
              <a:rPr lang="en-US" dirty="0"/>
              <a:t>Critically evaluate models of biodiversity conservation in the Latin American context.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Son, Inc. </a:t>
            </a:r>
          </a:p>
        </p:txBody>
      </p:sp>
    </p:spTree>
    <p:extLst>
      <p:ext uri="{BB962C8B-B14F-4D97-AF65-F5344CB8AC3E}">
        <p14:creationId xmlns:p14="http://schemas.microsoft.com/office/powerpoint/2010/main" val="195633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: Vers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304800" y="743712"/>
            <a:ext cx="8534400" cy="856488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Learning Objectives</a:t>
            </a:r>
          </a:p>
        </p:txBody>
      </p:sp>
      <p:sp>
        <p:nvSpPr>
          <p:cNvPr id="9" name="LONL"/>
          <p:cNvSpPr>
            <a:spLocks noGrp="1"/>
          </p:cNvSpPr>
          <p:nvPr>
            <p:ph sz="quarter" idx="16" hasCustomPrompt="1"/>
          </p:nvPr>
        </p:nvSpPr>
        <p:spPr>
          <a:xfrm>
            <a:off x="304800" y="1752600"/>
            <a:ext cx="8534400" cy="449580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accent2"/>
              </a:buClr>
              <a:buFont typeface="+mj-lt"/>
              <a:buAutoNum type="arabicPeriod"/>
              <a:defRPr sz="2800" b="0" i="0" baseline="0">
                <a:latin typeface="Calibri" charset="0"/>
                <a:ea typeface="Calibri" charset="0"/>
                <a:cs typeface="Calibri" charset="0"/>
              </a:defRPr>
            </a:lvl1pPr>
            <a:lvl2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2pPr>
            <a:lvl3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3pPr>
            <a:lvl4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4pPr>
            <a:lvl5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US" dirty="0"/>
              <a:t>Explain the time value of money and why it is so important in the field of finance.</a:t>
            </a:r>
          </a:p>
          <a:p>
            <a:pPr lvl="0"/>
            <a:r>
              <a:rPr lang="en-US" dirty="0"/>
              <a:t>Explain the concept of future value, including the meaning of the terms principal, simple interest, and compound interest.</a:t>
            </a:r>
          </a:p>
          <a:p>
            <a:pPr lvl="0"/>
            <a:r>
              <a:rPr lang="en-US" dirty="0"/>
              <a:t>Explain the concept of present value, how it relates to future value, and is used to make business decisions.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38125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957104EA-F2AF-1046-9253-EE8D978719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1882321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: Vers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"/>
          <p:cNvSpPr>
            <a:spLocks noGrp="1"/>
          </p:cNvSpPr>
          <p:nvPr>
            <p:ph type="title" hasCustomPrompt="1"/>
          </p:nvPr>
        </p:nvSpPr>
        <p:spPr>
          <a:xfrm>
            <a:off x="304800" y="743712"/>
            <a:ext cx="8534400" cy="856488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Learning Objectives</a:t>
            </a:r>
          </a:p>
        </p:txBody>
      </p:sp>
      <p:sp>
        <p:nvSpPr>
          <p:cNvPr id="7" name="LOBL"/>
          <p:cNvSpPr>
            <a:spLocks noGrp="1"/>
          </p:cNvSpPr>
          <p:nvPr>
            <p:ph sz="quarter" idx="16" hasCustomPrompt="1"/>
          </p:nvPr>
        </p:nvSpPr>
        <p:spPr>
          <a:xfrm>
            <a:off x="304800" y="1752600"/>
            <a:ext cx="8534400" cy="4495800"/>
          </a:xfrm>
          <a:prstGeom prst="rect">
            <a:avLst/>
          </a:prstGeom>
        </p:spPr>
        <p:txBody>
          <a:bodyPr/>
          <a:lstStyle>
            <a:lvl1pPr marL="292608" indent="-292608">
              <a:buClr>
                <a:schemeClr val="accent2"/>
              </a:buClr>
              <a:buFont typeface="Arial" charset="0"/>
              <a:buChar char="•"/>
              <a:defRPr sz="2800" b="0" i="0" baseline="0">
                <a:latin typeface="Calibri" charset="0"/>
                <a:ea typeface="Calibri" charset="0"/>
                <a:cs typeface="Calibri" charset="0"/>
              </a:defRPr>
            </a:lvl1pPr>
            <a:lvl2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2pPr>
            <a:lvl3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3pPr>
            <a:lvl4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4pPr>
            <a:lvl5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US" dirty="0"/>
              <a:t>Explain the time value of money and why it is so important in the field of finance.</a:t>
            </a:r>
          </a:p>
          <a:p>
            <a:pPr lvl="0"/>
            <a:r>
              <a:rPr lang="en-US" dirty="0"/>
              <a:t>Explain the concept of future value, including the meaning of the terms principal, simple interest, and compound interest.</a:t>
            </a:r>
          </a:p>
          <a:p>
            <a:pPr lvl="0"/>
            <a:r>
              <a:rPr lang="en-US" dirty="0"/>
              <a:t>Explain the concept of present value, how it relates to future value, and is used to make business decisions.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8177182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pt Check Question (1of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 hasCustomPrompt="1"/>
          </p:nvPr>
        </p:nvSpPr>
        <p:spPr>
          <a:xfrm>
            <a:off x="304800" y="762001"/>
            <a:ext cx="8534400" cy="806449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r>
              <a:rPr lang="en-US" dirty="0"/>
              <a:t>1.1 Periodicity Assumption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 hasCustomPrompt="1"/>
          </p:nvPr>
        </p:nvSpPr>
        <p:spPr>
          <a:xfrm>
            <a:off x="304800" y="1752600"/>
            <a:ext cx="8534400" cy="44196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000"/>
              </a:spcBef>
              <a:buNone/>
              <a:defRPr sz="2800" baseline="0"/>
            </a:lvl1pPr>
            <a:lvl2pPr marL="809625" indent="-460375">
              <a:spcBef>
                <a:spcPts val="1000"/>
              </a:spcBef>
              <a:buClr>
                <a:schemeClr val="accent2"/>
              </a:buClr>
              <a:buFont typeface="+mj-lt"/>
              <a:buAutoNum type="alphaLcPeriod"/>
              <a:tabLst/>
              <a:defRPr sz="2800"/>
            </a:lvl2pPr>
            <a:lvl3pPr marL="914400" indent="0">
              <a:buNone/>
              <a:defRPr sz="2800"/>
            </a:lvl3pPr>
            <a:lvl4pPr marL="1371600" indent="0">
              <a:buNone/>
              <a:defRPr sz="2800"/>
            </a:lvl4pPr>
            <a:lvl5pPr marL="1828800" indent="0">
              <a:buNone/>
              <a:defRPr sz="2800"/>
            </a:lvl5pPr>
          </a:lstStyle>
          <a:p>
            <a:pPr lvl="0"/>
            <a:r>
              <a:rPr lang="en-US" dirty="0"/>
              <a:t>Which one of these statements about the accrual basis of accounting is false?</a:t>
            </a:r>
          </a:p>
          <a:p>
            <a:pPr lvl="1"/>
            <a:r>
              <a:rPr lang="en-US" dirty="0"/>
              <a:t>Companies record events that change their financial statements in the period in which events occur, even if cash was not exchanged.</a:t>
            </a:r>
          </a:p>
          <a:p>
            <a:pPr lvl="1"/>
            <a:r>
              <a:rPr lang="en-US" dirty="0"/>
              <a:t>Companies recognize revenue in the period in which the performance obligation is satisfied.</a:t>
            </a:r>
          </a:p>
          <a:p>
            <a:pPr lvl="1"/>
            <a:r>
              <a:rPr lang="en-US" dirty="0"/>
              <a:t>This basis is accord with generally accepted accounting principles.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8124381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pt Check Question (2of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1.1 Periodicity Assumption</a:t>
            </a:r>
          </a:p>
        </p:txBody>
      </p:sp>
      <p:sp>
        <p:nvSpPr>
          <p:cNvPr id="12" name="Question"/>
          <p:cNvSpPr>
            <a:spLocks noGrp="1"/>
          </p:cNvSpPr>
          <p:nvPr>
            <p:ph sz="quarter" idx="15" hasCustomPrompt="1"/>
          </p:nvPr>
        </p:nvSpPr>
        <p:spPr>
          <a:xfrm>
            <a:off x="304800" y="1752600"/>
            <a:ext cx="8534400" cy="4419600"/>
          </a:xfrm>
          <a:prstGeom prst="rect">
            <a:avLst/>
          </a:prstGeom>
        </p:spPr>
        <p:txBody>
          <a:bodyPr/>
          <a:lstStyle>
            <a:lvl1pPr marL="12700" indent="0">
              <a:spcBef>
                <a:spcPts val="1000"/>
              </a:spcBef>
              <a:buNone/>
              <a:tabLst/>
              <a:defRPr sz="2800" b="0" i="0" baseline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803275" indent="-450850">
              <a:spcBef>
                <a:spcPts val="1000"/>
              </a:spcBef>
              <a:buFont typeface="+mj-lt"/>
              <a:buNone/>
              <a:tabLst/>
              <a:defRPr sz="2800" b="0" i="0" baseline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03275" indent="-790575">
              <a:buNone/>
              <a:tabLst/>
              <a:defRPr sz="2800" b="0" i="0">
                <a:latin typeface="Calibri" charset="0"/>
                <a:ea typeface="Calibri" charset="0"/>
                <a:cs typeface="Calibri" charset="0"/>
              </a:defRPr>
            </a:lvl3pPr>
          </a:lstStyle>
          <a:p>
            <a:pPr lvl="0"/>
            <a:r>
              <a:rPr lang="en-US" dirty="0"/>
              <a:t>Which one of these statements about the accrual basis of accounting is false?</a:t>
            </a:r>
          </a:p>
          <a:p>
            <a:pPr lvl="1"/>
            <a:r>
              <a:rPr lang="en-US" dirty="0"/>
              <a:t>a.	Companies record events that change their financial statements in the period in which events occur, even if cash was not exchanged.</a:t>
            </a:r>
          </a:p>
          <a:p>
            <a:pPr lvl="2"/>
            <a:r>
              <a:rPr lang="en-US" dirty="0"/>
              <a:t>✔️b.	Companies recognize revenue in the period in which the performance obligation is satisfied.</a:t>
            </a:r>
          </a:p>
          <a:p>
            <a:pPr lvl="1"/>
            <a:r>
              <a:rPr lang="en-US" dirty="0"/>
              <a:t>c.	This basis is accord with generally accepted accounting principles.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8523935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erm: Vers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768351"/>
            <a:ext cx="8534400" cy="831850"/>
          </a:xfrm>
        </p:spPr>
        <p:txBody>
          <a:bodyPr/>
          <a:lstStyle/>
          <a:p>
            <a:r>
              <a:rPr lang="en-US" dirty="0"/>
              <a:t>Language</a:t>
            </a:r>
          </a:p>
        </p:txBody>
      </p:sp>
      <p:sp>
        <p:nvSpPr>
          <p:cNvPr id="7" name="Definition of Key Term"/>
          <p:cNvSpPr>
            <a:spLocks noGrp="1"/>
          </p:cNvSpPr>
          <p:nvPr>
            <p:ph sz="quarter" idx="15" hasCustomPrompt="1"/>
          </p:nvPr>
        </p:nvSpPr>
        <p:spPr>
          <a:xfrm>
            <a:off x="304800" y="1752600"/>
            <a:ext cx="8534400" cy="4114800"/>
          </a:xfrm>
          <a:prstGeom prst="rect">
            <a:avLst/>
          </a:prstGeom>
        </p:spPr>
        <p:txBody>
          <a:bodyPr/>
          <a:lstStyle>
            <a:lvl1pPr marL="292608" indent="-292608">
              <a:spcBef>
                <a:spcPts val="1000"/>
              </a:spcBef>
              <a:buFont typeface="Arial" charset="0"/>
              <a:buChar char="•"/>
              <a:defRPr sz="3000" b="0" i="0" baseline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803275" indent="-450850">
              <a:spcBef>
                <a:spcPts val="1000"/>
              </a:spcBef>
              <a:buFont typeface="+mj-lt"/>
              <a:buAutoNum type="alphaLcPeriod"/>
              <a:tabLst/>
              <a:defRPr sz="2800" b="0" i="0" baseline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2pPr>
          </a:lstStyle>
          <a:p>
            <a:pPr lvl="0"/>
            <a:r>
              <a:rPr lang="en-US" dirty="0"/>
              <a:t>Form of communication using sounds and symbols combined according to specified rules</a:t>
            </a:r>
          </a:p>
        </p:txBody>
      </p:sp>
      <p:sp>
        <p:nvSpPr>
          <p:cNvPr id="9" name="Media LInk"/>
          <p:cNvSpPr>
            <a:spLocks noGrp="1"/>
          </p:cNvSpPr>
          <p:nvPr>
            <p:ph sz="quarter" idx="16" hasCustomPrompt="1"/>
          </p:nvPr>
        </p:nvSpPr>
        <p:spPr>
          <a:xfrm>
            <a:off x="304800" y="5867400"/>
            <a:ext cx="8534400" cy="6096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200" b="0" i="0" baseline="0">
                <a:latin typeface="Calibri" charset="0"/>
                <a:ea typeface="Calibri" charset="0"/>
                <a:cs typeface="Calibri" charset="0"/>
              </a:defRPr>
            </a:lvl1pPr>
            <a:lvl2pPr algn="r">
              <a:defRPr/>
            </a:lvl2pPr>
            <a:lvl3pPr algn="r">
              <a:defRPr/>
            </a:lvl3pPr>
            <a:lvl4pPr algn="r">
              <a:defRPr/>
            </a:lvl4pPr>
            <a:lvl5pPr algn="r">
              <a:defRPr/>
            </a:lvl5pPr>
          </a:lstStyle>
          <a:p>
            <a:pPr lvl="0"/>
            <a:r>
              <a:rPr lang="en-US" dirty="0"/>
              <a:t>Media link placeholder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700609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er: Vers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N"/>
          <p:cNvSpPr>
            <a:spLocks noGrp="1"/>
          </p:cNvSpPr>
          <p:nvPr>
            <p:ph sz="quarter" idx="19" hasCustomPrompt="1"/>
          </p:nvPr>
        </p:nvSpPr>
        <p:spPr>
          <a:xfrm>
            <a:off x="152400" y="228600"/>
            <a:ext cx="8839200" cy="533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 i="0" baseline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r>
              <a:rPr lang="en-US" dirty="0"/>
              <a:t>Chapter 1</a:t>
            </a:r>
          </a:p>
        </p:txBody>
      </p:sp>
      <p:sp>
        <p:nvSpPr>
          <p:cNvPr id="14" name="CT"/>
          <p:cNvSpPr>
            <a:spLocks noGrp="1"/>
          </p:cNvSpPr>
          <p:nvPr>
            <p:ph sz="quarter" idx="20" hasCustomPrompt="1"/>
          </p:nvPr>
        </p:nvSpPr>
        <p:spPr>
          <a:xfrm>
            <a:off x="152400" y="762000"/>
            <a:ext cx="8839200" cy="2286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800" b="0" i="0">
                <a:latin typeface="Calibri" charset="0"/>
                <a:ea typeface="Calibri" charset="0"/>
                <a:cs typeface="Calibri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Edit Chapter Title</a:t>
            </a:r>
          </a:p>
        </p:txBody>
      </p:sp>
      <p:sp>
        <p:nvSpPr>
          <p:cNvPr id="8" name="Title "/>
          <p:cNvSpPr>
            <a:spLocks noGrp="1"/>
          </p:cNvSpPr>
          <p:nvPr>
            <p:ph type="title" hasCustomPrompt="1"/>
          </p:nvPr>
        </p:nvSpPr>
        <p:spPr>
          <a:xfrm>
            <a:off x="152400" y="3505200"/>
            <a:ext cx="8839200" cy="1524000"/>
          </a:xfrm>
          <a:prstGeom prst="rect">
            <a:avLst/>
          </a:prstGeom>
        </p:spPr>
        <p:txBody>
          <a:bodyPr anchor="b"/>
          <a:lstStyle>
            <a:lvl1pPr>
              <a:defRPr sz="6200" b="0" i="0" baseline="0">
                <a:latin typeface="Calibri Light" charset="0"/>
                <a:ea typeface="Calibri Light" charset="0"/>
                <a:cs typeface="Calibri Light" charset="0"/>
              </a:defRPr>
            </a:lvl1pPr>
          </a:lstStyle>
          <a:p>
            <a:r>
              <a:rPr lang="en-US" dirty="0"/>
              <a:t>Click to Edit Book Title</a:t>
            </a:r>
          </a:p>
        </p:txBody>
      </p:sp>
      <p:sp>
        <p:nvSpPr>
          <p:cNvPr id="15" name="Edition"/>
          <p:cNvSpPr>
            <a:spLocks noGrp="1"/>
          </p:cNvSpPr>
          <p:nvPr>
            <p:ph sz="quarter" idx="17" hasCustomPrompt="1"/>
          </p:nvPr>
        </p:nvSpPr>
        <p:spPr>
          <a:xfrm>
            <a:off x="152400" y="5029200"/>
            <a:ext cx="8839200" cy="76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00" b="1" i="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r>
              <a:rPr lang="en-US" sz="2900" b="1" i="0" dirty="0">
                <a:latin typeface="Source Sans Pro" charset="0"/>
                <a:ea typeface="Source Sans Pro" charset="0"/>
                <a:cs typeface="Source Sans Pro" charset="0"/>
              </a:rPr>
              <a:t>Third Edition</a:t>
            </a:r>
            <a:endParaRPr lang="en-US" dirty="0"/>
          </a:p>
        </p:txBody>
      </p:sp>
      <p:sp>
        <p:nvSpPr>
          <p:cNvPr id="16" name="Author"/>
          <p:cNvSpPr>
            <a:spLocks noGrp="1"/>
          </p:cNvSpPr>
          <p:nvPr>
            <p:ph sz="quarter" idx="18" hasCustomPrompt="1"/>
          </p:nvPr>
        </p:nvSpPr>
        <p:spPr>
          <a:xfrm>
            <a:off x="152400" y="6096000"/>
            <a:ext cx="8839200" cy="533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 i="0" baseline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r>
              <a:rPr lang="en-US" b="0" i="0" dirty="0">
                <a:latin typeface="Source Sans Pro" charset="0"/>
                <a:ea typeface="Source Sans Pro" charset="0"/>
                <a:cs typeface="Source Sans Pro" charset="0"/>
              </a:rPr>
              <a:t>David Klein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2320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erm: Vers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914401"/>
            <a:ext cx="8534400" cy="685799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Anatomy and Physiology Defined</a:t>
            </a:r>
          </a:p>
        </p:txBody>
      </p:sp>
      <p:sp>
        <p:nvSpPr>
          <p:cNvPr id="7" name="Definition of Key Term"/>
          <p:cNvSpPr>
            <a:spLocks noGrp="1"/>
          </p:cNvSpPr>
          <p:nvPr>
            <p:ph sz="quarter" idx="15" hasCustomPrompt="1"/>
          </p:nvPr>
        </p:nvSpPr>
        <p:spPr>
          <a:xfrm>
            <a:off x="304800" y="1905000"/>
            <a:ext cx="8534400" cy="3962400"/>
          </a:xfrm>
          <a:prstGeom prst="rect">
            <a:avLst/>
          </a:prstGeom>
        </p:spPr>
        <p:txBody>
          <a:bodyPr/>
          <a:lstStyle>
            <a:lvl1pPr marL="292608" indent="-292608">
              <a:spcBef>
                <a:spcPts val="1000"/>
              </a:spcBef>
              <a:buClr>
                <a:schemeClr val="accent2"/>
              </a:buClr>
              <a:buFont typeface="Arial" charset="0"/>
              <a:buChar char="•"/>
              <a:defRPr sz="3000" b="0" i="0" baseline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803275" indent="-450850">
              <a:spcBef>
                <a:spcPts val="1000"/>
              </a:spcBef>
              <a:buFont typeface="+mj-lt"/>
              <a:buAutoNum type="alphaLcPeriod"/>
              <a:tabLst/>
              <a:defRPr sz="2800" b="0" i="0" baseline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2pPr>
          </a:lstStyle>
          <a:p>
            <a:pPr lvl="0"/>
            <a:r>
              <a:rPr lang="en-US" dirty="0"/>
              <a:t>Anatomy is the science of structure and the relationships among structures.</a:t>
            </a:r>
          </a:p>
          <a:p>
            <a:pPr lvl="0"/>
            <a:r>
              <a:rPr lang="en-US" dirty="0"/>
              <a:t>Physiology is the science of body functions, that is, how the body parts work.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6622711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"/>
          <p:cNvSpPr>
            <a:spLocks noGrp="1"/>
          </p:cNvSpPr>
          <p:nvPr>
            <p:ph type="title" hasCustomPrompt="1"/>
          </p:nvPr>
        </p:nvSpPr>
        <p:spPr>
          <a:xfrm>
            <a:off x="304800" y="762001"/>
            <a:ext cx="8534400" cy="838199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Section or Topic Heading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6"/>
          </p:nvPr>
        </p:nvSpPr>
        <p:spPr>
          <a:xfrm>
            <a:off x="304800" y="1752600"/>
            <a:ext cx="8534400" cy="3276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" name="Figure caption"/>
          <p:cNvSpPr>
            <a:spLocks noGrp="1"/>
          </p:cNvSpPr>
          <p:nvPr>
            <p:ph sz="quarter" idx="15" hasCustomPrompt="1"/>
          </p:nvPr>
        </p:nvSpPr>
        <p:spPr>
          <a:xfrm>
            <a:off x="304800" y="5029200"/>
            <a:ext cx="8534400" cy="1143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000"/>
              </a:spcBef>
              <a:buFont typeface="Arial" charset="0"/>
              <a:buNone/>
              <a:defRPr sz="2000" b="0" i="0" baseline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803275" indent="-450850">
              <a:spcBef>
                <a:spcPts val="1000"/>
              </a:spcBef>
              <a:buFont typeface="+mj-lt"/>
              <a:buAutoNum type="alphaLcPeriod"/>
              <a:tabLst/>
              <a:defRPr sz="2800" b="0" i="0" baseline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2pPr>
          </a:lstStyle>
          <a:p>
            <a:pPr lvl="0"/>
            <a:r>
              <a:rPr lang="en-US" sz="2000" dirty="0"/>
              <a:t>Figure 4.5 Figure title placeholder</a:t>
            </a:r>
          </a:p>
          <a:p>
            <a:pPr lvl="0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9771030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"/>
          <p:cNvSpPr>
            <a:spLocks noGrp="1"/>
          </p:cNvSpPr>
          <p:nvPr>
            <p:ph type="title" hasCustomPrompt="1"/>
          </p:nvPr>
        </p:nvSpPr>
        <p:spPr>
          <a:xfrm>
            <a:off x="304800" y="762001"/>
            <a:ext cx="8534400" cy="838199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Section or Topic Heading</a:t>
            </a:r>
          </a:p>
        </p:txBody>
      </p:sp>
      <p:sp>
        <p:nvSpPr>
          <p:cNvPr id="6" name="Content Placeholder"/>
          <p:cNvSpPr>
            <a:spLocks noGrp="1"/>
          </p:cNvSpPr>
          <p:nvPr>
            <p:ph sz="quarter" idx="16"/>
          </p:nvPr>
        </p:nvSpPr>
        <p:spPr>
          <a:xfrm>
            <a:off x="304800" y="1752600"/>
            <a:ext cx="8534400" cy="4191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" name="Slide Number Placeholder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2539791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"/>
          <p:cNvSpPr>
            <a:spLocks noGrp="1"/>
          </p:cNvSpPr>
          <p:nvPr>
            <p:ph type="title" hasCustomPrompt="1"/>
          </p:nvPr>
        </p:nvSpPr>
        <p:spPr>
          <a:xfrm>
            <a:off x="304800" y="762001"/>
            <a:ext cx="8534400" cy="838199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Section or Topic Heading</a:t>
            </a:r>
          </a:p>
        </p:txBody>
      </p:sp>
      <p:sp>
        <p:nvSpPr>
          <p:cNvPr id="6" name="Content Placeholder"/>
          <p:cNvSpPr>
            <a:spLocks noGrp="1"/>
          </p:cNvSpPr>
          <p:nvPr>
            <p:ph sz="quarter" idx="16"/>
          </p:nvPr>
        </p:nvSpPr>
        <p:spPr>
          <a:xfrm>
            <a:off x="304800" y="1752600"/>
            <a:ext cx="85344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" name="Slide Number Placeholder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  <p:sp>
        <p:nvSpPr>
          <p:cNvPr id="7" name="Content Placeholder"/>
          <p:cNvSpPr>
            <a:spLocks noGrp="1"/>
          </p:cNvSpPr>
          <p:nvPr>
            <p:ph sz="quarter" idx="17"/>
          </p:nvPr>
        </p:nvSpPr>
        <p:spPr>
          <a:xfrm>
            <a:off x="304800" y="2362200"/>
            <a:ext cx="85344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8" name="Content Placeholder"/>
          <p:cNvSpPr>
            <a:spLocks noGrp="1"/>
          </p:cNvSpPr>
          <p:nvPr>
            <p:ph sz="quarter" idx="18"/>
          </p:nvPr>
        </p:nvSpPr>
        <p:spPr>
          <a:xfrm>
            <a:off x="304800" y="2971800"/>
            <a:ext cx="85344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9" name="Content Placeholder"/>
          <p:cNvSpPr>
            <a:spLocks noGrp="1"/>
          </p:cNvSpPr>
          <p:nvPr>
            <p:ph sz="quarter" idx="19"/>
          </p:nvPr>
        </p:nvSpPr>
        <p:spPr>
          <a:xfrm>
            <a:off x="304800" y="3733800"/>
            <a:ext cx="85344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0" name="Content Placeholder"/>
          <p:cNvSpPr>
            <a:spLocks noGrp="1"/>
          </p:cNvSpPr>
          <p:nvPr>
            <p:ph sz="quarter" idx="20"/>
          </p:nvPr>
        </p:nvSpPr>
        <p:spPr>
          <a:xfrm>
            <a:off x="304800" y="4419600"/>
            <a:ext cx="85344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1" name="Content Placeholder"/>
          <p:cNvSpPr>
            <a:spLocks noGrp="1"/>
          </p:cNvSpPr>
          <p:nvPr>
            <p:ph sz="quarter" idx="21"/>
          </p:nvPr>
        </p:nvSpPr>
        <p:spPr>
          <a:xfrm>
            <a:off x="304800" y="5257800"/>
            <a:ext cx="8534400" cy="53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1024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"/>
          <p:cNvSpPr>
            <a:spLocks noGrp="1"/>
          </p:cNvSpPr>
          <p:nvPr>
            <p:ph type="title" hasCustomPrompt="1"/>
          </p:nvPr>
        </p:nvSpPr>
        <p:spPr>
          <a:xfrm>
            <a:off x="304800" y="762001"/>
            <a:ext cx="8534400" cy="838199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Section or Topic Heading</a:t>
            </a:r>
          </a:p>
        </p:txBody>
      </p:sp>
      <p:sp>
        <p:nvSpPr>
          <p:cNvPr id="6" name="Content Placeholder"/>
          <p:cNvSpPr>
            <a:spLocks noGrp="1"/>
          </p:cNvSpPr>
          <p:nvPr>
            <p:ph sz="quarter" idx="16"/>
          </p:nvPr>
        </p:nvSpPr>
        <p:spPr>
          <a:xfrm>
            <a:off x="304800" y="1752600"/>
            <a:ext cx="8534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" name="Slide Number Placeholder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8472531-47E6-4813-B78F-852BCF73134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04800" y="3429000"/>
            <a:ext cx="8534400" cy="990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4028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"/>
          <p:cNvSpPr>
            <a:spLocks noGrp="1"/>
          </p:cNvSpPr>
          <p:nvPr>
            <p:ph type="title" hasCustomPrompt="1"/>
          </p:nvPr>
        </p:nvSpPr>
        <p:spPr>
          <a:xfrm>
            <a:off x="304800" y="762001"/>
            <a:ext cx="8534400" cy="838199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Section or Topic Heading</a:t>
            </a:r>
          </a:p>
        </p:txBody>
      </p:sp>
      <p:sp>
        <p:nvSpPr>
          <p:cNvPr id="6" name="Content Placeholder 1"/>
          <p:cNvSpPr>
            <a:spLocks noGrp="1"/>
          </p:cNvSpPr>
          <p:nvPr>
            <p:ph sz="quarter" idx="16"/>
          </p:nvPr>
        </p:nvSpPr>
        <p:spPr>
          <a:xfrm>
            <a:off x="304800" y="1752600"/>
            <a:ext cx="4114800" cy="4603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7"/>
          </p:nvPr>
        </p:nvSpPr>
        <p:spPr>
          <a:xfrm>
            <a:off x="4724400" y="1752600"/>
            <a:ext cx="4114800" cy="4603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" name="Slide Number Placeholder 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12647604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"/>
          <p:cNvSpPr>
            <a:spLocks noGrp="1"/>
          </p:cNvSpPr>
          <p:nvPr>
            <p:ph type="title" hasCustomPrompt="1"/>
          </p:nvPr>
        </p:nvSpPr>
        <p:spPr>
          <a:xfrm>
            <a:off x="304800" y="762001"/>
            <a:ext cx="8534400" cy="838199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Section or Topic Heading</a:t>
            </a:r>
          </a:p>
        </p:txBody>
      </p:sp>
      <p:sp>
        <p:nvSpPr>
          <p:cNvPr id="6" name="Content Placeholder 1"/>
          <p:cNvSpPr>
            <a:spLocks noGrp="1"/>
          </p:cNvSpPr>
          <p:nvPr>
            <p:ph sz="quarter" idx="16"/>
          </p:nvPr>
        </p:nvSpPr>
        <p:spPr>
          <a:xfrm>
            <a:off x="304800" y="1752600"/>
            <a:ext cx="4114800" cy="2819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7"/>
          </p:nvPr>
        </p:nvSpPr>
        <p:spPr>
          <a:xfrm>
            <a:off x="4724400" y="1752600"/>
            <a:ext cx="4114800" cy="2819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8"/>
          </p:nvPr>
        </p:nvSpPr>
        <p:spPr>
          <a:xfrm>
            <a:off x="2286000" y="4724400"/>
            <a:ext cx="4572000" cy="1489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6132984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 Outline: Vers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5274" y="777241"/>
            <a:ext cx="8543926" cy="822959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Chapter Outline</a:t>
            </a:r>
          </a:p>
        </p:txBody>
      </p:sp>
      <p:sp>
        <p:nvSpPr>
          <p:cNvPr id="13" name="COBBL"/>
          <p:cNvSpPr>
            <a:spLocks noGrp="1"/>
          </p:cNvSpPr>
          <p:nvPr>
            <p:ph sz="quarter" idx="10" hasCustomPrompt="1"/>
          </p:nvPr>
        </p:nvSpPr>
        <p:spPr>
          <a:xfrm>
            <a:off x="304800" y="1752600"/>
            <a:ext cx="8534400" cy="4495800"/>
          </a:xfrm>
          <a:prstGeom prst="rect">
            <a:avLst/>
          </a:prstGeom>
        </p:spPr>
        <p:txBody>
          <a:bodyPr/>
          <a:lstStyle>
            <a:lvl1pPr marL="295275" indent="-295275">
              <a:buClr>
                <a:schemeClr val="accent2"/>
              </a:buClr>
              <a:tabLst/>
              <a:defRPr sz="2800" b="0" i="0" baseline="0">
                <a:latin typeface="Calibri" charset="0"/>
                <a:ea typeface="Calibri" charset="0"/>
                <a:cs typeface="Calibri" charset="0"/>
              </a:defRPr>
            </a:lvl1pPr>
            <a:lvl2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2pPr>
            <a:lvl3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3pPr>
            <a:lvl4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4pPr>
            <a:lvl5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US" dirty="0"/>
              <a:t>This Is a Sample Outline for One-Column</a:t>
            </a:r>
          </a:p>
          <a:p>
            <a:pPr lvl="0"/>
            <a:r>
              <a:rPr lang="en-US" dirty="0"/>
              <a:t>It Is One-Column Only</a:t>
            </a:r>
          </a:p>
          <a:p>
            <a:pPr lvl="0"/>
            <a:r>
              <a:rPr lang="en-US" dirty="0"/>
              <a:t>This Outline Has H1 Headings Only</a:t>
            </a:r>
          </a:p>
          <a:p>
            <a:pPr lvl="0"/>
            <a:r>
              <a:rPr lang="en-US" dirty="0"/>
              <a:t>The Headings Are in Title Case, Matching the </a:t>
            </a:r>
            <a:r>
              <a:rPr lang="en-US" dirty="0" err="1"/>
              <a:t>eText</a:t>
            </a:r>
            <a:r>
              <a:rPr lang="en-US" dirty="0"/>
              <a:t>; This Can Vary by Title</a:t>
            </a:r>
          </a:p>
          <a:p>
            <a:pPr lvl="0"/>
            <a:r>
              <a:rPr lang="en-US" dirty="0"/>
              <a:t>This List Is Bulleted</a:t>
            </a:r>
          </a:p>
          <a:p>
            <a:pPr lvl="0"/>
            <a:r>
              <a:rPr lang="en-US" dirty="0"/>
              <a:t>The Outline Slide Has a Footer</a:t>
            </a:r>
          </a:p>
          <a:p>
            <a:pPr lvl="0"/>
            <a:r>
              <a:rPr lang="en-US" dirty="0"/>
              <a:t>Outline Items Usually Have No Ending Punctuation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27671532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: Vers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5350050"/>
            <a:ext cx="8534400" cy="309975"/>
          </a:xfrm>
          <a:prstGeom prst="rect">
            <a:avLst/>
          </a:prstGeom>
        </p:spPr>
        <p:txBody>
          <a:bodyPr/>
          <a:lstStyle>
            <a:lvl1pPr>
              <a:defRPr sz="2000"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r>
              <a:rPr lang="en-US" sz="2000" dirty="0"/>
              <a:t>Figure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20738"/>
            <a:ext cx="8534400" cy="44529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 hasCustomPrompt="1"/>
          </p:nvPr>
        </p:nvSpPr>
        <p:spPr>
          <a:xfrm>
            <a:off x="304800" y="5780675"/>
            <a:ext cx="8534400" cy="467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r>
              <a:rPr lang="en-US" sz="2000" dirty="0"/>
              <a:t>Figure 4.5 Figure title placeholder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381250" cy="365125"/>
          </a:xfrm>
        </p:spPr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42181430-7FCB-BA4C-90CE-EB7ACCC9EC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12667376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: Vers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304800" y="5920581"/>
            <a:ext cx="8534400" cy="435770"/>
          </a:xfrm>
          <a:prstGeom prst="rect">
            <a:avLst/>
          </a:prstGeom>
        </p:spPr>
        <p:txBody>
          <a:bodyPr/>
          <a:lstStyle>
            <a:lvl1pPr algn="ctr"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Image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20738"/>
            <a:ext cx="8534400" cy="49704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381250" cy="365125"/>
          </a:xfrm>
        </p:spPr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42181430-7FCB-BA4C-90CE-EB7ACCC9EC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"/>
          <p:cNvSpPr>
            <a:spLocks noGrp="1"/>
          </p:cNvSpPr>
          <p:nvPr>
            <p:ph type="title" hasCustomPrompt="1"/>
          </p:nvPr>
        </p:nvSpPr>
        <p:spPr>
          <a:xfrm>
            <a:off x="304800" y="762001"/>
            <a:ext cx="8534400" cy="838199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Section or Topic Heading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6"/>
          </p:nvPr>
        </p:nvSpPr>
        <p:spPr>
          <a:xfrm>
            <a:off x="304800" y="1752600"/>
            <a:ext cx="8534400" cy="3276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endParaRPr lang="en-US" dirty="0"/>
          </a:p>
        </p:txBody>
      </p:sp>
      <p:sp>
        <p:nvSpPr>
          <p:cNvPr id="7" name="Figure caption"/>
          <p:cNvSpPr>
            <a:spLocks noGrp="1"/>
          </p:cNvSpPr>
          <p:nvPr>
            <p:ph sz="quarter" idx="15" hasCustomPrompt="1"/>
          </p:nvPr>
        </p:nvSpPr>
        <p:spPr>
          <a:xfrm>
            <a:off x="304800" y="5029200"/>
            <a:ext cx="8534400" cy="11430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1000"/>
              </a:spcBef>
              <a:buFont typeface="Arial" charset="0"/>
              <a:buNone/>
              <a:defRPr sz="2000" b="0" i="0" baseline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803275" indent="-450850">
              <a:spcBef>
                <a:spcPts val="1000"/>
              </a:spcBef>
              <a:buFont typeface="+mj-lt"/>
              <a:buAutoNum type="alphaLcPeriod"/>
              <a:tabLst/>
              <a:defRPr sz="2800" b="0" i="0" baseline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defRPr>
            </a:lvl2pPr>
          </a:lstStyle>
          <a:p>
            <a:pPr lvl="0"/>
            <a:r>
              <a:rPr lang="en-US" sz="2000" dirty="0"/>
              <a:t>Figure 4.5 Figure title placeholder</a:t>
            </a:r>
          </a:p>
          <a:p>
            <a:pPr lvl="0"/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436742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utline: Vers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5274" y="777241"/>
            <a:ext cx="8543926" cy="822959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Chapter Outline</a:t>
            </a:r>
          </a:p>
        </p:txBody>
      </p:sp>
      <p:sp>
        <p:nvSpPr>
          <p:cNvPr id="13" name="COBBL"/>
          <p:cNvSpPr>
            <a:spLocks noGrp="1"/>
          </p:cNvSpPr>
          <p:nvPr>
            <p:ph sz="quarter" idx="10" hasCustomPrompt="1"/>
          </p:nvPr>
        </p:nvSpPr>
        <p:spPr>
          <a:xfrm>
            <a:off x="304800" y="1752600"/>
            <a:ext cx="8534400" cy="4495800"/>
          </a:xfrm>
          <a:prstGeom prst="rect">
            <a:avLst/>
          </a:prstGeom>
        </p:spPr>
        <p:txBody>
          <a:bodyPr/>
          <a:lstStyle>
            <a:lvl1pPr marL="295275" indent="-295275">
              <a:buClr>
                <a:schemeClr val="accent2"/>
              </a:buClr>
              <a:tabLst/>
              <a:defRPr sz="2800" b="0" i="0" baseline="0">
                <a:latin typeface="Calibri" charset="0"/>
                <a:ea typeface="Calibri" charset="0"/>
                <a:cs typeface="Calibri" charset="0"/>
              </a:defRPr>
            </a:lvl1pPr>
            <a:lvl2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2pPr>
            <a:lvl3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3pPr>
            <a:lvl4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4pPr>
            <a:lvl5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US" dirty="0"/>
              <a:t>This Is a Sample Outline for One-Column</a:t>
            </a:r>
          </a:p>
          <a:p>
            <a:pPr lvl="0"/>
            <a:r>
              <a:rPr lang="en-US" dirty="0"/>
              <a:t>It Is One-Column Only</a:t>
            </a:r>
          </a:p>
          <a:p>
            <a:pPr lvl="0"/>
            <a:r>
              <a:rPr lang="en-US" dirty="0"/>
              <a:t>This Outline Has H1 Headings Only</a:t>
            </a:r>
          </a:p>
          <a:p>
            <a:pPr lvl="0"/>
            <a:r>
              <a:rPr lang="en-US" dirty="0"/>
              <a:t>The Headings Are in Title Case, Matching the </a:t>
            </a:r>
            <a:r>
              <a:rPr lang="en-US" dirty="0" err="1"/>
              <a:t>eText</a:t>
            </a:r>
            <a:r>
              <a:rPr lang="en-US" dirty="0"/>
              <a:t>; This Can Vary by Title</a:t>
            </a:r>
          </a:p>
          <a:p>
            <a:pPr lvl="0"/>
            <a:r>
              <a:rPr lang="en-US" dirty="0"/>
              <a:t>This List Is Bulleted</a:t>
            </a:r>
          </a:p>
          <a:p>
            <a:pPr lvl="0"/>
            <a:r>
              <a:rPr lang="en-US" dirty="0"/>
              <a:t>The Outline Slide Has a Footer</a:t>
            </a:r>
          </a:p>
          <a:p>
            <a:pPr lvl="0"/>
            <a:r>
              <a:rPr lang="en-US" dirty="0"/>
              <a:t>Outline Items Usually Have No Ending Punctuation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1866936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utline: Vers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777241"/>
            <a:ext cx="8534400" cy="822959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Chapter Outline</a:t>
            </a:r>
          </a:p>
        </p:txBody>
      </p:sp>
      <p:sp>
        <p:nvSpPr>
          <p:cNvPr id="6" name="COBBL 2-col"/>
          <p:cNvSpPr>
            <a:spLocks noGrp="1"/>
          </p:cNvSpPr>
          <p:nvPr>
            <p:ph sz="quarter" idx="12" hasCustomPrompt="1"/>
          </p:nvPr>
        </p:nvSpPr>
        <p:spPr>
          <a:xfrm>
            <a:off x="304800" y="1752600"/>
            <a:ext cx="8534400" cy="4603750"/>
          </a:xfrm>
          <a:prstGeom prst="rect">
            <a:avLst/>
          </a:prstGeom>
        </p:spPr>
        <p:txBody>
          <a:bodyPr numCol="2" spcCol="548640"/>
          <a:lstStyle>
            <a:lvl1pPr marL="292608" marR="0" indent="-29260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2800" b="0" i="0" baseline="0">
                <a:latin typeface="Calibri" charset="0"/>
                <a:ea typeface="Calibri" charset="0"/>
                <a:cs typeface="Calibri" charset="0"/>
              </a:defRPr>
            </a:lvl1pPr>
            <a:lvl2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2pPr>
            <a:lvl3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3pPr>
            <a:lvl4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4pPr>
            <a:lvl5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US" dirty="0"/>
              <a:t>This Is a Sample Outline For Two-Column</a:t>
            </a:r>
          </a:p>
          <a:p>
            <a:pPr lvl="0"/>
            <a:r>
              <a:rPr lang="en-US" dirty="0"/>
              <a:t>This Outline Has No Sub-lists</a:t>
            </a:r>
          </a:p>
          <a:p>
            <a:pPr lvl="0"/>
            <a:r>
              <a:rPr lang="en-US" dirty="0"/>
              <a:t>This List Is Bulleted</a:t>
            </a:r>
          </a:p>
          <a:p>
            <a:pPr lvl="0"/>
            <a:r>
              <a:rPr lang="en-US" dirty="0"/>
              <a:t>The Outline Slide Has A Footer</a:t>
            </a:r>
          </a:p>
          <a:p>
            <a:pPr lvl="0"/>
            <a:r>
              <a:rPr lang="en-US" dirty="0"/>
              <a:t>Outline Items Usually Have No Ending Punctuation</a:t>
            </a:r>
          </a:p>
          <a:p>
            <a:pPr lvl="0"/>
            <a:r>
              <a:rPr lang="en-US" dirty="0"/>
              <a:t>This is Another Heading</a:t>
            </a:r>
          </a:p>
          <a:p>
            <a:pPr lvl="0"/>
            <a:r>
              <a:rPr lang="en-US" dirty="0"/>
              <a:t>This is Another Heading</a:t>
            </a:r>
          </a:p>
          <a:p>
            <a:pPr marL="292608" marR="0" lvl="0" indent="-29260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/>
            </a:pPr>
            <a:r>
              <a:rPr lang="en-US" dirty="0"/>
              <a:t>This is Another Heading</a:t>
            </a:r>
          </a:p>
          <a:p>
            <a:pPr marL="292608" marR="0" lvl="0" indent="-29260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/>
            </a:pPr>
            <a:r>
              <a:rPr lang="en-US" dirty="0"/>
              <a:t>This is Another Heading</a:t>
            </a:r>
          </a:p>
          <a:p>
            <a:pPr marL="292608" marR="0" lvl="0" indent="-29260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/>
            </a:pPr>
            <a:r>
              <a:rPr lang="en-US" dirty="0"/>
              <a:t>This is Another Heading</a:t>
            </a:r>
          </a:p>
          <a:p>
            <a:pPr marL="292608" marR="0" lvl="0" indent="-29260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/>
            </a:pPr>
            <a:r>
              <a:rPr lang="en-US" dirty="0"/>
              <a:t>This is Another Heading</a:t>
            </a:r>
          </a:p>
          <a:p>
            <a:pPr marL="292608" marR="0" lvl="0" indent="-29260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/>
            </a:pPr>
            <a:r>
              <a:rPr lang="en-US" dirty="0"/>
              <a:t>This is Another Heading</a:t>
            </a:r>
          </a:p>
          <a:p>
            <a:pPr marL="292608" marR="0" lvl="0" indent="-29260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/>
            </a:pPr>
            <a:r>
              <a:rPr lang="en-US" dirty="0"/>
              <a:t>This is Another Heading</a:t>
            </a:r>
          </a:p>
          <a:p>
            <a:pPr lv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993600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utline: Version C1 (single#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777241"/>
            <a:ext cx="8534400" cy="822959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Chapter Outline</a:t>
            </a:r>
          </a:p>
        </p:txBody>
      </p:sp>
      <p:sp>
        <p:nvSpPr>
          <p:cNvPr id="6" name="COBNL"/>
          <p:cNvSpPr>
            <a:spLocks noGrp="1"/>
          </p:cNvSpPr>
          <p:nvPr>
            <p:ph sz="quarter" idx="12" hasCustomPrompt="1"/>
          </p:nvPr>
        </p:nvSpPr>
        <p:spPr>
          <a:xfrm>
            <a:off x="304800" y="1752600"/>
            <a:ext cx="8534400" cy="449580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accent2"/>
              </a:buClr>
              <a:buFont typeface="+mj-lt"/>
              <a:buAutoNum type="arabicPeriod"/>
              <a:defRPr sz="2800" b="0" i="0" baseline="0">
                <a:latin typeface="Calibri" charset="0"/>
                <a:ea typeface="Calibri" charset="0"/>
                <a:cs typeface="Calibri" charset="0"/>
              </a:defRPr>
            </a:lvl1pPr>
            <a:lvl2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2pPr>
            <a:lvl3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3pPr>
            <a:lvl4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4pPr>
            <a:lvl5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US" dirty="0"/>
              <a:t>This Is a Sample Outline for One-Column</a:t>
            </a:r>
          </a:p>
          <a:p>
            <a:pPr lvl="0"/>
            <a:r>
              <a:rPr lang="en-US" dirty="0"/>
              <a:t>It Is One-Column Only</a:t>
            </a:r>
          </a:p>
          <a:p>
            <a:pPr lvl="0"/>
            <a:r>
              <a:rPr lang="en-US" dirty="0"/>
              <a:t>This Outline Has H1 Headings Only</a:t>
            </a:r>
          </a:p>
          <a:p>
            <a:pPr lvl="0"/>
            <a:r>
              <a:rPr lang="en-US" dirty="0"/>
              <a:t>The Headings Are in Title Case, Matching the </a:t>
            </a:r>
            <a:r>
              <a:rPr lang="en-US" dirty="0" err="1"/>
              <a:t>eText</a:t>
            </a:r>
            <a:r>
              <a:rPr lang="en-US" dirty="0"/>
              <a:t>; This Can Vary by Title</a:t>
            </a:r>
          </a:p>
          <a:p>
            <a:pPr lvl="0"/>
            <a:r>
              <a:rPr lang="en-US" dirty="0"/>
              <a:t>This List Is Numbered</a:t>
            </a:r>
          </a:p>
          <a:p>
            <a:pPr lvl="0"/>
            <a:r>
              <a:rPr lang="en-US" dirty="0"/>
              <a:t>The Outline Slide Has a Footer</a:t>
            </a:r>
          </a:p>
          <a:p>
            <a:pPr lvl="0"/>
            <a:r>
              <a:rPr lang="en-US" dirty="0"/>
              <a:t>Outline Items Usually Have No Ending Punctuation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1786427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utline: Version C2 (double#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777241"/>
            <a:ext cx="8534400" cy="822959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Chapter Outline</a:t>
            </a:r>
          </a:p>
        </p:txBody>
      </p:sp>
      <p:sp>
        <p:nvSpPr>
          <p:cNvPr id="10" name="COBNL"/>
          <p:cNvSpPr>
            <a:spLocks noGrp="1"/>
          </p:cNvSpPr>
          <p:nvPr>
            <p:ph sz="quarter" idx="14" hasCustomPrompt="1"/>
          </p:nvPr>
        </p:nvSpPr>
        <p:spPr>
          <a:xfrm>
            <a:off x="304800" y="1752600"/>
            <a:ext cx="8534400" cy="4114800"/>
          </a:xfrm>
          <a:prstGeom prst="rect">
            <a:avLst/>
          </a:prstGeom>
        </p:spPr>
        <p:txBody>
          <a:bodyPr/>
          <a:lstStyle>
            <a:lvl1pPr marL="803275" indent="-803275">
              <a:buNone/>
              <a:tabLst/>
              <a:defRPr sz="2800" b="0" i="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pPr lvl="0"/>
            <a:r>
              <a:rPr lang="en-US" dirty="0"/>
              <a:t>1.1	This Is a Sample Outline for One-Column and Double-numbered</a:t>
            </a:r>
          </a:p>
          <a:p>
            <a:pPr lvl="0"/>
            <a:r>
              <a:rPr lang="en-US" dirty="0"/>
              <a:t>1.2	It is One-column Only</a:t>
            </a:r>
          </a:p>
          <a:p>
            <a:pPr lvl="0"/>
            <a:r>
              <a:rPr lang="en-US" dirty="0"/>
              <a:t>1.3	This Outline Has No Sub-lists</a:t>
            </a:r>
          </a:p>
          <a:p>
            <a:pPr lvl="0"/>
            <a:r>
              <a:rPr lang="en-US" dirty="0"/>
              <a:t>1.4	This List Is Double-numbered</a:t>
            </a:r>
          </a:p>
          <a:p>
            <a:pPr lvl="0"/>
            <a:r>
              <a:rPr lang="en-US" dirty="0"/>
              <a:t>1.5	The Outline Slide Has a Footer</a:t>
            </a:r>
          </a:p>
          <a:p>
            <a:pPr lvl="0"/>
            <a:r>
              <a:rPr lang="en-US" dirty="0"/>
              <a:t>10.6	Outline Items Usually Have No Ending Punctuation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1123572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utline: Version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777241"/>
            <a:ext cx="8534400" cy="822959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Chapter Outline</a:t>
            </a:r>
          </a:p>
        </p:txBody>
      </p:sp>
      <p:sp>
        <p:nvSpPr>
          <p:cNvPr id="8" name="COBBL"/>
          <p:cNvSpPr>
            <a:spLocks noGrp="1"/>
          </p:cNvSpPr>
          <p:nvPr>
            <p:ph sz="quarter" idx="12" hasCustomPrompt="1"/>
          </p:nvPr>
        </p:nvSpPr>
        <p:spPr>
          <a:xfrm>
            <a:off x="304800" y="1752600"/>
            <a:ext cx="8534400" cy="4495800"/>
          </a:xfrm>
          <a:prstGeom prst="rect">
            <a:avLst/>
          </a:prstGeom>
        </p:spPr>
        <p:txBody>
          <a:bodyPr/>
          <a:lstStyle>
            <a:lvl1pPr marL="292608" marR="0" indent="-29260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2800" b="0" i="0" baseline="0">
                <a:latin typeface="Calibri" charset="0"/>
                <a:ea typeface="Calibri" charset="0"/>
                <a:cs typeface="Calibri" charset="0"/>
              </a:defRPr>
            </a:lvl1pPr>
            <a:lvl2pPr marL="621792" marR="0" indent="-32004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Courier New" charset="0"/>
              <a:buChar char="o"/>
              <a:tabLst/>
              <a:defRPr sz="2400" b="0" i="0" baseline="0">
                <a:latin typeface="Calibri" charset="0"/>
                <a:ea typeface="Calibri" charset="0"/>
                <a:cs typeface="Calibri" charset="0"/>
              </a:defRPr>
            </a:lvl2pPr>
            <a:lvl3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3pPr>
            <a:lvl4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4pPr>
            <a:lvl5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US" dirty="0"/>
              <a:t>This Is a Sample Outline for 1-Column </a:t>
            </a:r>
          </a:p>
          <a:p>
            <a:pPr lvl="1"/>
            <a:r>
              <a:rPr lang="en-US" dirty="0"/>
              <a:t>It Has H2s</a:t>
            </a:r>
          </a:p>
          <a:p>
            <a:pPr lvl="0"/>
            <a:r>
              <a:rPr lang="en-US" dirty="0"/>
              <a:t>It Is One-column Only</a:t>
            </a:r>
          </a:p>
          <a:p>
            <a:pPr lvl="1"/>
            <a:r>
              <a:rPr lang="en-US" dirty="0"/>
              <a:t>It Will Probably Not Have Art</a:t>
            </a:r>
          </a:p>
          <a:p>
            <a:pPr lvl="0"/>
            <a:r>
              <a:rPr lang="en-US" dirty="0"/>
              <a:t>This Is a Bulleted List</a:t>
            </a:r>
          </a:p>
          <a:p>
            <a:pPr lvl="1"/>
            <a:r>
              <a:rPr lang="en-US" dirty="0"/>
              <a:t>Make Sure That Any Links Included Here, for Any Reason, Have Descriptive Hyperlinks</a:t>
            </a:r>
          </a:p>
          <a:p>
            <a:pPr lvl="0"/>
            <a:r>
              <a:rPr lang="en-US" dirty="0"/>
              <a:t>Outline Items Usually Have No Ending Punctuation</a:t>
            </a:r>
          </a:p>
          <a:p>
            <a:pPr lvl="1"/>
            <a:r>
              <a:rPr lang="en-US" dirty="0"/>
              <a:t>There is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837909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utline: Version E1 (single#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777241"/>
            <a:ext cx="8534400" cy="822959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Chapter Outline</a:t>
            </a:r>
          </a:p>
        </p:txBody>
      </p:sp>
      <p:sp>
        <p:nvSpPr>
          <p:cNvPr id="6" name="COBNL"/>
          <p:cNvSpPr>
            <a:spLocks noGrp="1"/>
          </p:cNvSpPr>
          <p:nvPr>
            <p:ph sz="quarter" idx="14" hasCustomPrompt="1"/>
          </p:nvPr>
        </p:nvSpPr>
        <p:spPr>
          <a:xfrm>
            <a:off x="304800" y="1752600"/>
            <a:ext cx="8534400" cy="4419600"/>
          </a:xfrm>
          <a:prstGeom prst="rect">
            <a:avLst/>
          </a:prstGeom>
        </p:spPr>
        <p:txBody>
          <a:bodyPr/>
          <a:lstStyle>
            <a:lvl1pPr marL="465138" indent="-465138">
              <a:buClr>
                <a:schemeClr val="accent2"/>
              </a:buClr>
              <a:buFont typeface="+mj-lt"/>
              <a:buAutoNum type="arabicPeriod"/>
              <a:tabLst/>
              <a:defRPr sz="2800" b="0" i="0" baseline="0">
                <a:latin typeface="Calibri" charset="0"/>
                <a:ea typeface="Calibri" charset="0"/>
                <a:cs typeface="Calibri" charset="0"/>
              </a:defRPr>
            </a:lvl1pPr>
            <a:lvl2pPr marL="803275" indent="-282575">
              <a:buClr>
                <a:schemeClr val="accent2"/>
              </a:buClr>
              <a:tabLst/>
              <a:defRPr sz="2400" b="0" i="0" baseline="0">
                <a:latin typeface="Calibri" charset="0"/>
                <a:ea typeface="Calibri" charset="0"/>
                <a:cs typeface="Calibri" charset="0"/>
              </a:defRPr>
            </a:lvl2pPr>
            <a:lvl3pPr marL="803275" marR="0" indent="-2825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2400" b="0" i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defRPr>
            </a:lvl3pPr>
          </a:lstStyle>
          <a:p>
            <a:pPr lvl="0"/>
            <a:r>
              <a:rPr lang="en-US" dirty="0"/>
              <a:t>This Is a Sample Outline for One-Column and single number</a:t>
            </a:r>
          </a:p>
          <a:p>
            <a:pPr lvl="1"/>
            <a:r>
              <a:rPr lang="en-US" dirty="0"/>
              <a:t>The H2 Level Does Not Have a Number</a:t>
            </a:r>
          </a:p>
          <a:p>
            <a:pPr lvl="2"/>
            <a:r>
              <a:rPr lang="en-US" dirty="0"/>
              <a:t>One of the Subheadings May Be a Special Feature  </a:t>
            </a:r>
          </a:p>
          <a:p>
            <a:pPr lvl="0"/>
            <a:r>
              <a:rPr lang="en-US" dirty="0"/>
              <a:t>This Outline Has Two Levels</a:t>
            </a:r>
          </a:p>
          <a:p>
            <a:pPr lvl="1"/>
            <a:r>
              <a:rPr lang="en-US" dirty="0"/>
              <a:t>Outline Items Usually Have No Ending Punctuation</a:t>
            </a:r>
          </a:p>
          <a:p>
            <a:pPr marL="803275" marR="0" lvl="2" indent="-282575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/>
              <a:t>Special Feature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1263432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048000"/>
            <a:ext cx="9144000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880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83" r:id="rId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1100" kern="1200">
          <a:solidFill>
            <a:schemeClr val="tx1"/>
          </a:solidFill>
          <a:latin typeface="Source Sans Pro" charset="0"/>
          <a:ea typeface="Source Sans Pro" charset="0"/>
          <a:cs typeface="Source Sans Pro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295274" y="777242"/>
            <a:ext cx="8543926" cy="8229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0" y="0"/>
            <a:ext cx="9144000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0" y="6324600"/>
            <a:ext cx="914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381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1611586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42" r:id="rId2"/>
    <p:sldLayoutId id="2147483956" r:id="rId3"/>
    <p:sldLayoutId id="2147483955" r:id="rId4"/>
    <p:sldLayoutId id="2147483957" r:id="rId5"/>
    <p:sldLayoutId id="2147483959" r:id="rId6"/>
    <p:sldLayoutId id="2147483958" r:id="rId7"/>
    <p:sldLayoutId id="2147483960" r:id="rId8"/>
    <p:sldLayoutId id="2147483961" r:id="rId9"/>
    <p:sldLayoutId id="2147483962" r:id="rId10"/>
    <p:sldLayoutId id="214748396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accent1"/>
          </a:solidFill>
          <a:latin typeface="Calibri" charset="0"/>
          <a:ea typeface="Calibri" charset="0"/>
          <a:cs typeface="Calibri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743714"/>
            <a:ext cx="8534400" cy="8564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324600"/>
            <a:ext cx="914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381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1811935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64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accent2"/>
          </a:solidFill>
          <a:latin typeface="Calibri" charset="0"/>
          <a:ea typeface="Calibri" charset="0"/>
          <a:cs typeface="Calibri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8704" y="762002"/>
            <a:ext cx="8540496" cy="8381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324600"/>
            <a:ext cx="914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381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332194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accent1"/>
          </a:solidFill>
          <a:latin typeface="Calibri" charset="0"/>
          <a:ea typeface="Calibri" charset="0"/>
          <a:cs typeface="Calibri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762001"/>
            <a:ext cx="8534400" cy="838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324600"/>
            <a:ext cx="914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381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1616953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accent1"/>
          </a:solidFill>
          <a:latin typeface="Calibri" charset="0"/>
          <a:ea typeface="Calibri" charset="0"/>
          <a:cs typeface="Calibri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6512" y="762001"/>
            <a:ext cx="8534400" cy="838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324600"/>
            <a:ext cx="914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381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302625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82" r:id="rId3"/>
    <p:sldLayoutId id="2147483981" r:id="rId4"/>
    <p:sldLayoutId id="2147483974" r:id="rId5"/>
    <p:sldLayoutId id="2147483975" r:id="rId6"/>
    <p:sldLayoutId id="2147483984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accent1"/>
          </a:solidFill>
          <a:latin typeface="Calibri" charset="0"/>
          <a:ea typeface="Calibri" charset="0"/>
          <a:cs typeface="Calibri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40080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Copyright ©2017 John Wiley &amp; Sons, Inc.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81430-7FCB-BA4C-90CE-EB7ACCC9EC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457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324600"/>
            <a:ext cx="9144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216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b="0" i="0" kern="1200">
          <a:solidFill>
            <a:schemeClr val="tx1"/>
          </a:solidFill>
          <a:latin typeface="Source Sans Pro" charset="0"/>
          <a:ea typeface="Source Sans Pro" charset="0"/>
          <a:cs typeface="Source Sans Pro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brinn@fiu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N"/>
          <p:cNvSpPr>
            <a:spLocks noGrp="1"/>
          </p:cNvSpPr>
          <p:nvPr>
            <p:ph sz="quarter" idx="19"/>
          </p:nvPr>
        </p:nvSpPr>
        <p:spPr>
          <a:xfrm>
            <a:off x="188843" y="974035"/>
            <a:ext cx="8839200" cy="685800"/>
          </a:xfrm>
        </p:spPr>
        <p:txBody>
          <a:bodyPr/>
          <a:lstStyle/>
          <a:p>
            <a:r>
              <a:rPr lang="en-IN" dirty="0"/>
              <a:t>Module 3 LO3</a:t>
            </a:r>
            <a:endParaRPr lang="en-US" dirty="0"/>
          </a:p>
        </p:txBody>
      </p:sp>
      <p:sp>
        <p:nvSpPr>
          <p:cNvPr id="6" name="CT"/>
          <p:cNvSpPr>
            <a:spLocks noGrp="1"/>
          </p:cNvSpPr>
          <p:nvPr>
            <p:ph sz="quarter" idx="20"/>
          </p:nvPr>
        </p:nvSpPr>
        <p:spPr>
          <a:xfrm>
            <a:off x="152400" y="1659835"/>
            <a:ext cx="8839200" cy="1143000"/>
          </a:xfrm>
        </p:spPr>
        <p:txBody>
          <a:bodyPr/>
          <a:lstStyle/>
          <a:p>
            <a:r>
              <a:rPr lang="en-IN" dirty="0"/>
              <a:t>Epidermal Layers and Keratinization Process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00DD3C-F7DD-CC4A-B637-F5BB5E9AC67F}"/>
              </a:ext>
            </a:extLst>
          </p:cNvPr>
          <p:cNvSpPr txBox="1"/>
          <p:nvPr/>
        </p:nvSpPr>
        <p:spPr>
          <a:xfrm>
            <a:off x="3302604" y="3886200"/>
            <a:ext cx="2611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Dr. Lisa </a:t>
            </a:r>
            <a:r>
              <a:rPr lang="en-US" sz="3600" dirty="0" err="1"/>
              <a:t>Brinn</a:t>
            </a:r>
            <a:endParaRPr lang="en-US" sz="3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435A05-245C-7341-818D-631F9D1DAD2C}"/>
              </a:ext>
            </a:extLst>
          </p:cNvPr>
          <p:cNvSpPr txBox="1"/>
          <p:nvPr/>
        </p:nvSpPr>
        <p:spPr>
          <a:xfrm>
            <a:off x="3499430" y="4736500"/>
            <a:ext cx="21451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hlinkClick r:id="rId3"/>
              </a:rPr>
              <a:t>lbrinn@fiu.edu</a:t>
            </a:r>
            <a:r>
              <a:rPr lang="en-US" sz="2400"/>
              <a:t> </a:t>
            </a:r>
          </a:p>
        </p:txBody>
      </p:sp>
      <p:sp>
        <p:nvSpPr>
          <p:cNvPr id="16" name="AutoShape 2">
            <a:extLst>
              <a:ext uri="{FF2B5EF4-FFF2-40B4-BE49-F238E27FC236}">
                <a16:creationId xmlns:a16="http://schemas.microsoft.com/office/drawing/2014/main" id="{03352378-E3B0-7443-BFBA-53E20A2DA4E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AutoShape 4">
            <a:extLst>
              <a:ext uri="{FF2B5EF4-FFF2-40B4-BE49-F238E27FC236}">
                <a16:creationId xmlns:a16="http://schemas.microsoft.com/office/drawing/2014/main" id="{44A01E4E-9128-384F-9BC3-BDF4AE10931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3" name="Picture 22" descr="A close up of a sign&#10;&#10;Description automatically generated">
            <a:extLst>
              <a:ext uri="{FF2B5EF4-FFF2-40B4-BE49-F238E27FC236}">
                <a16:creationId xmlns:a16="http://schemas.microsoft.com/office/drawing/2014/main" id="{C4BCC507-7441-3C46-A4E9-0F37AE816F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6248400"/>
            <a:ext cx="22479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267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7BDC7D7-7B89-23B2-BE74-25B7CEEEE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911B21"/>
                </a:solidFill>
                <a:latin typeface="+mn-lt"/>
                <a:cs typeface="Times New Roman" panose="02020603050405020304" pitchFamily="18" charset="0"/>
              </a:rPr>
              <a:t>3. </a:t>
            </a:r>
            <a:r>
              <a:rPr lang="en-US" dirty="0">
                <a:latin typeface="+mn-lt"/>
                <a:cs typeface="Times New Roman" panose="02020603050405020304" pitchFamily="18" charset="0"/>
              </a:rPr>
              <a:t>Epidermal Layers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5834D5-517A-DEB4-A664-1C02FDAE1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9427-F580-D146-B60E-4CADEE75497F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Content Placeholder 8" descr="Epidermal skin layers.">
            <a:extLst>
              <a:ext uri="{FF2B5EF4-FFF2-40B4-BE49-F238E27FC236}">
                <a16:creationId xmlns:a16="http://schemas.microsoft.com/office/drawing/2014/main" id="{BB655112-1493-9D79-42C2-772202070C5A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94" y="1752600"/>
            <a:ext cx="8085812" cy="44958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158A81E-DCFB-4F32-F018-BD74B7637946}"/>
              </a:ext>
            </a:extLst>
          </p:cNvPr>
          <p:cNvSpPr txBox="1"/>
          <p:nvPr/>
        </p:nvSpPr>
        <p:spPr>
          <a:xfrm>
            <a:off x="1770534" y="6455114"/>
            <a:ext cx="59115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https://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openstax.org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/books/anatomy-and-physiology-2e/pages/5-introduction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BFBFC84A-DCCE-22EF-031D-A0855276F9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089" y="6362828"/>
            <a:ext cx="1425222" cy="49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393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5892"/>
            <a:ext cx="8534400" cy="838199"/>
          </a:xfrm>
        </p:spPr>
        <p:txBody>
          <a:bodyPr/>
          <a:lstStyle/>
          <a:p>
            <a:r>
              <a:rPr lang="en-US" dirty="0">
                <a:latin typeface="+mn-lt"/>
                <a:cs typeface="Times New Roman" panose="02020603050405020304" pitchFamily="18" charset="0"/>
              </a:rPr>
              <a:t>Epidermis Major Cell Types</a:t>
            </a:r>
            <a:endParaRPr lang="en-US" b="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B19427-F580-D146-B60E-4CADEE75497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C61234-BADF-F72E-D540-6118ED6B4F78}"/>
              </a:ext>
            </a:extLst>
          </p:cNvPr>
          <p:cNvSpPr txBox="1"/>
          <p:nvPr/>
        </p:nvSpPr>
        <p:spPr>
          <a:xfrm>
            <a:off x="-1929" y="6550223"/>
            <a:ext cx="19053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courtesy of </a:t>
            </a:r>
            <a:r>
              <a:rPr lang="en-US" sz="1400" dirty="0" err="1">
                <a:solidFill>
                  <a:schemeClr val="accent5">
                    <a:lumMod val="40000"/>
                    <a:lumOff val="60000"/>
                  </a:schemeClr>
                </a:solidFill>
              </a:rPr>
              <a:t>freepik.com</a:t>
            </a:r>
            <a:endParaRPr lang="en-US" sz="14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03989BF-F4B8-E1B2-9933-8FEAD2DFEA9B}"/>
              </a:ext>
            </a:extLst>
          </p:cNvPr>
          <p:cNvSpPr txBox="1">
            <a:spLocks/>
          </p:cNvSpPr>
          <p:nvPr/>
        </p:nvSpPr>
        <p:spPr>
          <a:xfrm>
            <a:off x="304800" y="1143000"/>
            <a:ext cx="8229600" cy="315733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 b="0" i="0" kern="1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91600" lvl="1" indent="-29160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dirty="0"/>
              <a:t>Contains four major cell types:</a:t>
            </a:r>
          </a:p>
          <a:p>
            <a:pPr marL="622800" lvl="2" indent="-320400">
              <a:buClr>
                <a:schemeClr val="accent2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dirty="0"/>
              <a:t>Keratinocytes (90%)</a:t>
            </a:r>
          </a:p>
          <a:p>
            <a:pPr marL="1080000" lvl="3" indent="-320400">
              <a:buClr>
                <a:schemeClr val="accent2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dirty="0"/>
              <a:t>keratinized stratified squamous epithelium</a:t>
            </a:r>
          </a:p>
          <a:p>
            <a:pPr marL="1080000" lvl="3" indent="-320400">
              <a:buClr>
                <a:schemeClr val="accent2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dirty="0"/>
              <a:t>Secrete keratin</a:t>
            </a:r>
          </a:p>
          <a:p>
            <a:pPr marL="1080000" lvl="3" indent="-320400">
              <a:buClr>
                <a:schemeClr val="accent2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dirty="0"/>
              <a:t>Produce lamellar granules (release water-repellent sealant)</a:t>
            </a:r>
          </a:p>
          <a:p>
            <a:pPr marL="622800" lvl="2" indent="-320400">
              <a:buClr>
                <a:schemeClr val="accent2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dirty="0"/>
              <a:t>Melanocytes (8%)</a:t>
            </a:r>
          </a:p>
          <a:p>
            <a:pPr marL="622800" lvl="2" indent="-320400">
              <a:buClr>
                <a:schemeClr val="accent2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dirty="0"/>
              <a:t>Intraepidermal macrophage or Langerhans</a:t>
            </a:r>
          </a:p>
          <a:p>
            <a:pPr marL="622800" lvl="2" indent="-320400">
              <a:buClr>
                <a:schemeClr val="accent2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dirty="0"/>
              <a:t>Tactile epithelial or Merkel cells</a:t>
            </a:r>
          </a:p>
        </p:txBody>
      </p:sp>
      <p:pic>
        <p:nvPicPr>
          <p:cNvPr id="8" name="Picture 7" descr="Diagram showing different cell types of epidermis">
            <a:extLst>
              <a:ext uri="{FF2B5EF4-FFF2-40B4-BE49-F238E27FC236}">
                <a16:creationId xmlns:a16="http://schemas.microsoft.com/office/drawing/2014/main" id="{8D61E402-0B2E-74E2-2B2D-4BA715B15C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" t="5173"/>
          <a:stretch/>
        </p:blipFill>
        <p:spPr>
          <a:xfrm>
            <a:off x="4816144" y="3674858"/>
            <a:ext cx="4307803" cy="2565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688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7BDC7D7-7B89-23B2-BE74-25B7CEEEE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Keratinization Process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5834D5-517A-DEB4-A664-1C02FDAE1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19427-F580-D146-B60E-4CADEE75497F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Content Placeholder 8" descr="Epidermal skin layers.">
            <a:extLst>
              <a:ext uri="{FF2B5EF4-FFF2-40B4-BE49-F238E27FC236}">
                <a16:creationId xmlns:a16="http://schemas.microsoft.com/office/drawing/2014/main" id="{BB655112-1493-9D79-42C2-772202070C5A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094" y="1752600"/>
            <a:ext cx="8085812" cy="44958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158A81E-DCFB-4F32-F018-BD74B7637946}"/>
              </a:ext>
            </a:extLst>
          </p:cNvPr>
          <p:cNvSpPr txBox="1"/>
          <p:nvPr/>
        </p:nvSpPr>
        <p:spPr>
          <a:xfrm>
            <a:off x="1770534" y="6455114"/>
            <a:ext cx="59115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https://</a:t>
            </a:r>
            <a:r>
              <a:rPr lang="en-US" sz="1400" dirty="0" err="1">
                <a:solidFill>
                  <a:schemeClr val="bg1">
                    <a:lumMod val="65000"/>
                  </a:schemeClr>
                </a:solidFill>
              </a:rPr>
              <a:t>openstax.org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/books/anatomy-and-physiology-2e/pages/5-introduction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BFBFC84A-DCCE-22EF-031D-A0855276F9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2089" y="6362828"/>
            <a:ext cx="1425222" cy="49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708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EABDFED-33B2-6344-162C-09AEC60F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528321"/>
            <a:ext cx="8534400" cy="838199"/>
          </a:xfrm>
        </p:spPr>
        <p:txBody>
          <a:bodyPr/>
          <a:lstStyle/>
          <a:p>
            <a:r>
              <a:rPr lang="en-US" dirty="0"/>
              <a:t>Summary of Epidermal Layers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641BEF11-0839-8690-6591-22FA29D5B630}"/>
              </a:ext>
            </a:extLst>
          </p:cNvPr>
          <p:cNvGraphicFramePr>
            <a:graphicFrameLocks noGrp="1"/>
          </p:cNvGraphicFramePr>
          <p:nvPr>
            <p:ph sz="quarter" idx="16"/>
            <p:extLst>
              <p:ext uri="{D42A27DB-BD31-4B8C-83A1-F6EECF244321}">
                <p14:modId xmlns:p14="http://schemas.microsoft.com/office/powerpoint/2010/main" val="1144170449"/>
              </p:ext>
            </p:extLst>
          </p:nvPr>
        </p:nvGraphicFramePr>
        <p:xfrm>
          <a:off x="152400" y="1219200"/>
          <a:ext cx="8839200" cy="549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261955074"/>
                    </a:ext>
                  </a:extLst>
                </a:gridCol>
                <a:gridCol w="7467600">
                  <a:extLst>
                    <a:ext uri="{9D8B030D-6E8A-4147-A177-3AD203B41FA5}">
                      <a16:colId xmlns:a16="http://schemas.microsoft.com/office/drawing/2014/main" val="11485752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Stratum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366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Basale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Deepest layer, composed of a single row of cuboidal or columnar keratinocytes that contain scattered keratin intermediate filaments; stem cells undergo cell division to produce new keratinocytes; melanocytes and tactile epithelial cells associated with tactile discs are scattered among the keratinocytes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80319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Spinosum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Eight to ten rows of many-sided keratinocytes with bundles of keratin intermediate filaments; contains armlike projections of melanocytes and intraepidermal macrophage cells.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10029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Granulosum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Three to five rows of flattened keratinocytes, in which organelles are beginning to degenerate; cells contain the protein keratohyalin, which converts keratin filaments into keratin, and lamellar granules, which release a lipid-rich, water-repellent secretion.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16817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Lucidum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Present only in skin of fingertips, palms, and soles; consists of four to six rows of clear, flat, dead keratinocytes with large amounts of orderly arranged keratin.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2242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Corneum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Twenty-five to thirty rows of dead, flat keratinocytes that contain mostly keratin.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68840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113732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b331abf93222698fa708687dfce9bf3ad15cf96"/>
</p:tagLst>
</file>

<file path=ppt/theme/theme1.xml><?xml version="1.0" encoding="utf-8"?>
<a:theme xmlns:a="http://schemas.openxmlformats.org/drawingml/2006/main" name="Opener">
  <a:themeElements>
    <a:clrScheme name="Standard Design">
      <a:dk1>
        <a:srgbClr val="000000"/>
      </a:dk1>
      <a:lt1>
        <a:srgbClr val="FFFFFF"/>
      </a:lt1>
      <a:dk2>
        <a:srgbClr val="1A698A"/>
      </a:dk2>
      <a:lt2>
        <a:srgbClr val="FFFEFE"/>
      </a:lt2>
      <a:accent1>
        <a:srgbClr val="196E78"/>
      </a:accent1>
      <a:accent2>
        <a:srgbClr val="911B21"/>
      </a:accent2>
      <a:accent3>
        <a:srgbClr val="73653A"/>
      </a:accent3>
      <a:accent4>
        <a:srgbClr val="15344A"/>
      </a:accent4>
      <a:accent5>
        <a:srgbClr val="5A6F80"/>
      </a:accent5>
      <a:accent6>
        <a:srgbClr val="404140"/>
      </a:accent6>
      <a:hlink>
        <a:srgbClr val="1A698A"/>
      </a:hlink>
      <a:folHlink>
        <a:srgbClr val="4F3B58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hapter Outline">
  <a:themeElements>
    <a:clrScheme name="Standard Design">
      <a:dk1>
        <a:srgbClr val="000000"/>
      </a:dk1>
      <a:lt1>
        <a:srgbClr val="FFFFFF"/>
      </a:lt1>
      <a:dk2>
        <a:srgbClr val="1A698A"/>
      </a:dk2>
      <a:lt2>
        <a:srgbClr val="FFFEFE"/>
      </a:lt2>
      <a:accent1>
        <a:srgbClr val="196E78"/>
      </a:accent1>
      <a:accent2>
        <a:srgbClr val="911B21"/>
      </a:accent2>
      <a:accent3>
        <a:srgbClr val="73653A"/>
      </a:accent3>
      <a:accent4>
        <a:srgbClr val="15344A"/>
      </a:accent4>
      <a:accent5>
        <a:srgbClr val="5A6F80"/>
      </a:accent5>
      <a:accent6>
        <a:srgbClr val="404140"/>
      </a:accent6>
      <a:hlink>
        <a:srgbClr val="1A698A"/>
      </a:hlink>
      <a:folHlink>
        <a:srgbClr val="4F3B58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earning Objectives">
  <a:themeElements>
    <a:clrScheme name="Standard Design">
      <a:dk1>
        <a:srgbClr val="000000"/>
      </a:dk1>
      <a:lt1>
        <a:srgbClr val="FFFFFF"/>
      </a:lt1>
      <a:dk2>
        <a:srgbClr val="1A698A"/>
      </a:dk2>
      <a:lt2>
        <a:srgbClr val="FFFEFE"/>
      </a:lt2>
      <a:accent1>
        <a:srgbClr val="196E78"/>
      </a:accent1>
      <a:accent2>
        <a:srgbClr val="911B21"/>
      </a:accent2>
      <a:accent3>
        <a:srgbClr val="73653A"/>
      </a:accent3>
      <a:accent4>
        <a:srgbClr val="15344A"/>
      </a:accent4>
      <a:accent5>
        <a:srgbClr val="5A6F80"/>
      </a:accent5>
      <a:accent6>
        <a:srgbClr val="404140"/>
      </a:accent6>
      <a:hlink>
        <a:srgbClr val="1A698A"/>
      </a:hlink>
      <a:folHlink>
        <a:srgbClr val="4F3B58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 Check Question">
  <a:themeElements>
    <a:clrScheme name="Standard Design">
      <a:dk1>
        <a:srgbClr val="000000"/>
      </a:dk1>
      <a:lt1>
        <a:srgbClr val="FFFFFF"/>
      </a:lt1>
      <a:dk2>
        <a:srgbClr val="1A698A"/>
      </a:dk2>
      <a:lt2>
        <a:srgbClr val="FFFEFE"/>
      </a:lt2>
      <a:accent1>
        <a:srgbClr val="196E78"/>
      </a:accent1>
      <a:accent2>
        <a:srgbClr val="911B21"/>
      </a:accent2>
      <a:accent3>
        <a:srgbClr val="73653A"/>
      </a:accent3>
      <a:accent4>
        <a:srgbClr val="15344A"/>
      </a:accent4>
      <a:accent5>
        <a:srgbClr val="5A6F80"/>
      </a:accent5>
      <a:accent6>
        <a:srgbClr val="404140"/>
      </a:accent6>
      <a:hlink>
        <a:srgbClr val="1A698A"/>
      </a:hlink>
      <a:folHlink>
        <a:srgbClr val="4F3B58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Key Term">
  <a:themeElements>
    <a:clrScheme name="Standard Design">
      <a:dk1>
        <a:srgbClr val="000000"/>
      </a:dk1>
      <a:lt1>
        <a:srgbClr val="FFFFFF"/>
      </a:lt1>
      <a:dk2>
        <a:srgbClr val="1A698A"/>
      </a:dk2>
      <a:lt2>
        <a:srgbClr val="FFFEFE"/>
      </a:lt2>
      <a:accent1>
        <a:srgbClr val="196E78"/>
      </a:accent1>
      <a:accent2>
        <a:srgbClr val="911B21"/>
      </a:accent2>
      <a:accent3>
        <a:srgbClr val="73653A"/>
      </a:accent3>
      <a:accent4>
        <a:srgbClr val="15344A"/>
      </a:accent4>
      <a:accent5>
        <a:srgbClr val="5A6F80"/>
      </a:accent5>
      <a:accent6>
        <a:srgbClr val="404140"/>
      </a:accent6>
      <a:hlink>
        <a:srgbClr val="1A698A"/>
      </a:hlink>
      <a:folHlink>
        <a:srgbClr val="4F3B58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Section">
  <a:themeElements>
    <a:clrScheme name="Standard Design">
      <a:dk1>
        <a:srgbClr val="000000"/>
      </a:dk1>
      <a:lt1>
        <a:srgbClr val="FFFFFF"/>
      </a:lt1>
      <a:dk2>
        <a:srgbClr val="1A698A"/>
      </a:dk2>
      <a:lt2>
        <a:srgbClr val="FFFEFE"/>
      </a:lt2>
      <a:accent1>
        <a:srgbClr val="196E78"/>
      </a:accent1>
      <a:accent2>
        <a:srgbClr val="911B21"/>
      </a:accent2>
      <a:accent3>
        <a:srgbClr val="73653A"/>
      </a:accent3>
      <a:accent4>
        <a:srgbClr val="15344A"/>
      </a:accent4>
      <a:accent5>
        <a:srgbClr val="5A6F80"/>
      </a:accent5>
      <a:accent6>
        <a:srgbClr val="404140"/>
      </a:accent6>
      <a:hlink>
        <a:srgbClr val="1A698A"/>
      </a:hlink>
      <a:folHlink>
        <a:srgbClr val="4F3B58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Image Slide Master">
  <a:themeElements>
    <a:clrScheme name="Standard Design">
      <a:dk1>
        <a:srgbClr val="000000"/>
      </a:dk1>
      <a:lt1>
        <a:srgbClr val="FFFFFF"/>
      </a:lt1>
      <a:dk2>
        <a:srgbClr val="1A698A"/>
      </a:dk2>
      <a:lt2>
        <a:srgbClr val="FFFEFE"/>
      </a:lt2>
      <a:accent1>
        <a:srgbClr val="196E78"/>
      </a:accent1>
      <a:accent2>
        <a:srgbClr val="911B21"/>
      </a:accent2>
      <a:accent3>
        <a:srgbClr val="73653A"/>
      </a:accent3>
      <a:accent4>
        <a:srgbClr val="15344A"/>
      </a:accent4>
      <a:accent5>
        <a:srgbClr val="5A6F80"/>
      </a:accent5>
      <a:accent6>
        <a:srgbClr val="404140"/>
      </a:accent6>
      <a:hlink>
        <a:srgbClr val="1A698A"/>
      </a:hlink>
      <a:folHlink>
        <a:srgbClr val="4F3B58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E39A3ED730EF40BC95659DEDC34250" ma:contentTypeVersion="4" ma:contentTypeDescription="Create a new document." ma:contentTypeScope="" ma:versionID="35ae4085b5cb6bde6e905c69dcb10e27">
  <xsd:schema xmlns:xsd="http://www.w3.org/2001/XMLSchema" xmlns:xs="http://www.w3.org/2001/XMLSchema" xmlns:p="http://schemas.microsoft.com/office/2006/metadata/properties" xmlns:ns2="2e108766-8a5d-4dd6-bf2d-0e83b2e3ea10" targetNamespace="http://schemas.microsoft.com/office/2006/metadata/properties" ma:root="true" ma:fieldsID="6e076ca49e7c802acdbea8cc88235627" ns2:_="">
    <xsd:import namespace="2e108766-8a5d-4dd6-bf2d-0e83b2e3ea1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108766-8a5d-4dd6-bf2d-0e83b2e3ea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F1C71EB-81EB-430C-AADD-7391148CA650}">
  <ds:schemaRefs>
    <ds:schemaRef ds:uri="http://schemas.microsoft.com/office/2006/metadata/properties"/>
    <ds:schemaRef ds:uri="2e108766-8a5d-4dd6-bf2d-0e83b2e3ea10"/>
    <ds:schemaRef ds:uri="http://schemas.microsoft.com/office/2006/documentManagement/types"/>
    <ds:schemaRef ds:uri="http://purl.org/dc/dcmitype/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88F1D47-4251-47E8-ACDB-2528FF86B6C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C3B437B-5571-458A-B772-A3A5359EBF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e108766-8a5d-4dd6-bf2d-0e83b2e3ea1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24728</TotalTime>
  <Words>267</Words>
  <Application>Microsoft Macintosh PowerPoint</Application>
  <PresentationFormat>On-screen Show (4:3)</PresentationFormat>
  <Paragraphs>36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5</vt:i4>
      </vt:variant>
    </vt:vector>
  </HeadingPairs>
  <TitlesOfParts>
    <vt:vector size="17" baseType="lpstr">
      <vt:lpstr>Arial</vt:lpstr>
      <vt:lpstr>Calibri</vt:lpstr>
      <vt:lpstr>Calibri Light</vt:lpstr>
      <vt:lpstr>Courier New</vt:lpstr>
      <vt:lpstr>Source Sans Pro</vt:lpstr>
      <vt:lpstr>Opener</vt:lpstr>
      <vt:lpstr>Chapter Outline</vt:lpstr>
      <vt:lpstr>Learning Objectives</vt:lpstr>
      <vt:lpstr>Concept Check Question</vt:lpstr>
      <vt:lpstr>Key Term</vt:lpstr>
      <vt:lpstr>Section</vt:lpstr>
      <vt:lpstr>Image Slide Master</vt:lpstr>
      <vt:lpstr>PowerPoint Presentation</vt:lpstr>
      <vt:lpstr>3. Epidermal Layers</vt:lpstr>
      <vt:lpstr>Epidermis Major Cell Types</vt:lpstr>
      <vt:lpstr>Keratinization Process</vt:lpstr>
      <vt:lpstr>Summary of Epidermal Layers</vt:lpstr>
    </vt:vector>
  </TitlesOfParts>
  <Company>SPi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Human Anatomy, 14e</dc:title>
  <dc:subject>Anatomy</dc:subject>
  <dc:creator>Gerard Tortora/Mark Nielsen</dc:creator>
  <cp:lastModifiedBy>Lisa Brinn</cp:lastModifiedBy>
  <cp:revision>1361</cp:revision>
  <cp:lastPrinted>2017-04-26T13:25:47Z</cp:lastPrinted>
  <dcterms:created xsi:type="dcterms:W3CDTF">2017-04-21T14:49:46Z</dcterms:created>
  <dcterms:modified xsi:type="dcterms:W3CDTF">2024-01-22T00:01:27Z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0x01010070E39A3ED730EF40BC95659DEDC34250</vt:lpwstr>
  </property>
</Properties>
</file>